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970" r:id="rId1"/>
  </p:sldMasterIdLst>
  <p:notesMasterIdLst>
    <p:notesMasterId r:id="rId25"/>
  </p:notesMasterIdLst>
  <p:sldIdLst>
    <p:sldId id="3632" r:id="rId2"/>
    <p:sldId id="3627" r:id="rId3"/>
    <p:sldId id="3618" r:id="rId4"/>
    <p:sldId id="2300" r:id="rId5"/>
    <p:sldId id="3626" r:id="rId6"/>
    <p:sldId id="3451" r:id="rId7"/>
    <p:sldId id="3630" r:id="rId8"/>
    <p:sldId id="3639" r:id="rId9"/>
    <p:sldId id="3644" r:id="rId10"/>
    <p:sldId id="3643" r:id="rId11"/>
    <p:sldId id="3646" r:id="rId12"/>
    <p:sldId id="3650" r:id="rId13"/>
    <p:sldId id="3653" r:id="rId14"/>
    <p:sldId id="3655" r:id="rId15"/>
    <p:sldId id="3652" r:id="rId16"/>
    <p:sldId id="3654" r:id="rId17"/>
    <p:sldId id="3645" r:id="rId18"/>
    <p:sldId id="3634" r:id="rId19"/>
    <p:sldId id="3637" r:id="rId20"/>
    <p:sldId id="3651" r:id="rId21"/>
    <p:sldId id="3636" r:id="rId22"/>
    <p:sldId id="3631" r:id="rId23"/>
    <p:sldId id="2355" r:id="rId24"/>
  </p:sldIdLst>
  <p:sldSz cx="24377650" cy="13716000"/>
  <p:notesSz cx="6858000" cy="9144000"/>
  <p:embeddedFontLst>
    <p:embeddedFont>
      <p:font typeface="Abadi" panose="020B0604020104020204" pitchFamily="34" charset="0"/>
      <p:regular r:id="rId26"/>
    </p:embeddedFont>
    <p:embeddedFont>
      <p:font typeface="Arial Black" panose="020B0A04020102020204" pitchFamily="34" charset="0"/>
      <p:bold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onsolas" panose="020B0609020204030204" pitchFamily="49" charset="0"/>
      <p:regular r:id="rId32"/>
      <p:bold r:id="rId33"/>
      <p:italic r:id="rId34"/>
      <p:boldItalic r:id="rId35"/>
    </p:embeddedFont>
    <p:embeddedFont>
      <p:font typeface="Myanmar Text" panose="020B0502040204020203" pitchFamily="34" charset="0"/>
      <p:regular r:id="rId36"/>
      <p:bold r:id="rId37"/>
    </p:embeddedFont>
    <p:embeddedFont>
      <p:font typeface="Pyidaungsu" panose="020B0502040204020203" pitchFamily="34" charset="0"/>
      <p:regular r:id="rId38"/>
    </p:embeddedFont>
    <p:embeddedFont>
      <p:font typeface="Source Sans Pro" panose="020B0503030403020204" pitchFamily="34" charset="0"/>
      <p:regular r:id="rId39"/>
      <p:bold r:id="rId40"/>
      <p:italic r:id="rId41"/>
      <p:boldItalic r:id="rId42"/>
    </p:embeddedFont>
    <p:embeddedFont>
      <p:font typeface="Source Sans Pro Light" panose="020B0403030403020204" pitchFamily="34" charset="0"/>
      <p:regular r:id="rId43"/>
      <p:italic r:id="rId44"/>
    </p:embeddedFont>
  </p:embeddedFontLst>
  <p:defaultTextStyle>
    <a:defPPr>
      <a:defRPr lang="en-US"/>
    </a:defPPr>
    <a:lvl1pPr marL="0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217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434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2651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6868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1086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52" pos="14398" userDrawn="1">
          <p15:clr>
            <a:srgbClr val="A4A3A4"/>
          </p15:clr>
        </p15:guide>
        <p15:guide id="53" orient="horz" pos="480" userDrawn="1">
          <p15:clr>
            <a:srgbClr val="A4A3A4"/>
          </p15:clr>
        </p15:guide>
        <p15:guide id="54" pos="958" userDrawn="1">
          <p15:clr>
            <a:srgbClr val="A4A3A4"/>
          </p15:clr>
        </p15:guide>
        <p15:guide id="55" orient="horz" pos="8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FFC000"/>
    <a:srgbClr val="FA7B87"/>
    <a:srgbClr val="E7E468"/>
    <a:srgbClr val="084D9F"/>
    <a:srgbClr val="2CB3EB"/>
    <a:srgbClr val="5178B3"/>
    <a:srgbClr val="6CB5E3"/>
    <a:srgbClr val="0B3D7F"/>
    <a:srgbClr val="D75B07"/>
    <a:srgbClr val="FB47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3817" autoAdjust="0"/>
  </p:normalViewPr>
  <p:slideViewPr>
    <p:cSldViewPr snapToGrid="0" snapToObjects="1">
      <p:cViewPr varScale="1">
        <p:scale>
          <a:sx n="32" d="100"/>
          <a:sy n="32" d="100"/>
        </p:scale>
        <p:origin x="680" y="40"/>
      </p:cViewPr>
      <p:guideLst>
        <p:guide pos="14398"/>
        <p:guide orient="horz" pos="480"/>
        <p:guide pos="958"/>
        <p:guide orient="horz" pos="8160"/>
      </p:guideLst>
    </p:cSldViewPr>
  </p:slid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badi" panose="020B06040201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badi" panose="020B0604020104020204" pitchFamily="34" charset="0"/>
              </a:defRPr>
            </a:lvl1pPr>
          </a:lstStyle>
          <a:p>
            <a:fld id="{EFC10EE1-B198-C942-8235-326C972CBB30}" type="datetimeFigureOut">
              <a:rPr lang="en-US" smtClean="0"/>
              <a:pPr/>
              <a:t>9/14/2019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badi" panose="020B06040201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badi" panose="020B0604020104020204" pitchFamily="34" charset="0"/>
              </a:defRPr>
            </a:lvl1pPr>
          </a:lstStyle>
          <a:p>
            <a:fld id="{006BE02D-20C0-F840-AFAC-BEA99C74FDC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289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17" rtl="0" eaLnBrk="1" latinLnBrk="0" hangingPunct="1">
      <a:defRPr sz="2400" b="0" i="0" kern="1200">
        <a:solidFill>
          <a:schemeClr val="tx1"/>
        </a:solidFill>
        <a:latin typeface="Abadi" panose="020B0604020104020204" pitchFamily="34" charset="0"/>
        <a:ea typeface="+mn-ea"/>
        <a:cs typeface="+mn-cs"/>
      </a:defRPr>
    </a:lvl1pPr>
    <a:lvl2pPr marL="914217" algn="l" defTabSz="914217" rtl="0" eaLnBrk="1" latinLnBrk="0" hangingPunct="1">
      <a:defRPr sz="2400" b="0" i="0" kern="1200">
        <a:solidFill>
          <a:schemeClr val="tx1"/>
        </a:solidFill>
        <a:latin typeface="Abadi" panose="020B0604020104020204" pitchFamily="34" charset="0"/>
        <a:ea typeface="+mn-ea"/>
        <a:cs typeface="+mn-cs"/>
      </a:defRPr>
    </a:lvl2pPr>
    <a:lvl3pPr marL="1828434" algn="l" defTabSz="914217" rtl="0" eaLnBrk="1" latinLnBrk="0" hangingPunct="1">
      <a:defRPr sz="2400" b="0" i="0" kern="1200">
        <a:solidFill>
          <a:schemeClr val="tx1"/>
        </a:solidFill>
        <a:latin typeface="Abadi" panose="020B0604020104020204" pitchFamily="34" charset="0"/>
        <a:ea typeface="+mn-ea"/>
        <a:cs typeface="+mn-cs"/>
      </a:defRPr>
    </a:lvl3pPr>
    <a:lvl4pPr marL="2742651" algn="l" defTabSz="914217" rtl="0" eaLnBrk="1" latinLnBrk="0" hangingPunct="1">
      <a:defRPr sz="2400" b="0" i="0" kern="1200">
        <a:solidFill>
          <a:schemeClr val="tx1"/>
        </a:solidFill>
        <a:latin typeface="Abadi" panose="020B0604020104020204" pitchFamily="34" charset="0"/>
        <a:ea typeface="+mn-ea"/>
        <a:cs typeface="+mn-cs"/>
      </a:defRPr>
    </a:lvl4pPr>
    <a:lvl5pPr marL="3656868" algn="l" defTabSz="914217" rtl="0" eaLnBrk="1" latinLnBrk="0" hangingPunct="1">
      <a:defRPr sz="2400" b="0" i="0" kern="1200">
        <a:solidFill>
          <a:schemeClr val="tx1"/>
        </a:solidFill>
        <a:latin typeface="Abadi" panose="020B0604020104020204" pitchFamily="34" charset="0"/>
        <a:ea typeface="+mn-ea"/>
        <a:cs typeface="+mn-cs"/>
      </a:defRPr>
    </a:lvl5pPr>
    <a:lvl6pPr marL="4571086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13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0267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10584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8854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4463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18872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35382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452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66548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2729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FDC0BE5-8237-434B-AB26-F93C2EF449B3}" type="slidenum">
              <a:rPr lang="en-US" altLang="x-none"/>
              <a:pPr/>
              <a:t>4</a:t>
            </a:fld>
            <a:endParaRPr lang="en-US" altLang="x-none" dirty="0"/>
          </a:p>
        </p:txBody>
      </p:sp>
      <p:sp>
        <p:nvSpPr>
          <p:cNvPr id="614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687388" y="1143000"/>
            <a:ext cx="5481637" cy="30845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14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400550"/>
            <a:ext cx="5484813" cy="3598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14435188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4302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64935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93111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8766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751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377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0306F-DB3A-45CF-BDE3-A512D0FEA0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7206" y="3338414"/>
            <a:ext cx="18283238" cy="4775200"/>
          </a:xfrm>
        </p:spPr>
        <p:txBody>
          <a:bodyPr anchor="b"/>
          <a:lstStyle>
            <a:lvl1pPr algn="ctr">
              <a:defRPr sz="11997">
                <a:latin typeface="Pyidaungsu" panose="020B0502040204020203" pitchFamily="34" charset="0"/>
                <a:cs typeface="Pyidaungsu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12D306-530F-4F08-B9EB-51A37F099A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7206" y="9756427"/>
            <a:ext cx="18283238" cy="2356193"/>
          </a:xfrm>
        </p:spPr>
        <p:txBody>
          <a:bodyPr/>
          <a:lstStyle>
            <a:lvl1pPr marL="0" indent="0" algn="l">
              <a:buNone/>
              <a:defRPr sz="4799">
                <a:latin typeface="Pyidaungsu" panose="020B0502040204020203" pitchFamily="34" charset="0"/>
                <a:cs typeface="Pyidaungsu" panose="020B0502040204020203" pitchFamily="34" charset="0"/>
              </a:defRPr>
            </a:lvl1pPr>
            <a:lvl2pPr marL="914171" indent="0" algn="ctr">
              <a:buNone/>
              <a:defRPr sz="3999"/>
            </a:lvl2pPr>
            <a:lvl3pPr marL="1828343" indent="0" algn="ctr">
              <a:buNone/>
              <a:defRPr sz="3599"/>
            </a:lvl3pPr>
            <a:lvl4pPr marL="2742514" indent="0" algn="ctr">
              <a:buNone/>
              <a:defRPr sz="3199"/>
            </a:lvl4pPr>
            <a:lvl5pPr marL="3656686" indent="0" algn="ctr">
              <a:buNone/>
              <a:defRPr sz="3199"/>
            </a:lvl5pPr>
            <a:lvl6pPr marL="4570857" indent="0" algn="ctr">
              <a:buNone/>
              <a:defRPr sz="3199"/>
            </a:lvl6pPr>
            <a:lvl7pPr marL="5485028" indent="0" algn="ctr">
              <a:buNone/>
              <a:defRPr sz="3199"/>
            </a:lvl7pPr>
            <a:lvl8pPr marL="6399200" indent="0" algn="ctr">
              <a:buNone/>
              <a:defRPr sz="3199"/>
            </a:lvl8pPr>
            <a:lvl9pPr marL="7313371" indent="0" algn="ctr">
              <a:buNone/>
              <a:defRPr sz="3199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1396E4-E66C-41C6-A4EB-A8A663EE4D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2481" y="8104744"/>
            <a:ext cx="19442132" cy="358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AF6165-8326-489E-B373-F562B27D55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2481" y="3339744"/>
            <a:ext cx="19442132" cy="358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AC6A5F-C810-4150-9021-6191CF91D5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483081" y="1061433"/>
            <a:ext cx="5720327" cy="1248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229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311A1-3D9A-4D31-9559-C498E8A92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3741" y="287295"/>
            <a:ext cx="11905130" cy="1410161"/>
          </a:xfrm>
        </p:spPr>
        <p:txBody>
          <a:bodyPr>
            <a:noAutofit/>
          </a:bodyPr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8E6E28-1BE2-4D95-B3B6-238C8CA6F8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5964" y="2348753"/>
            <a:ext cx="21025723" cy="100051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C5C7F4-212E-4D77-B3A3-22A1AAD815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75964" y="1280318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9A2EEF9-0287-4DDF-AB5C-8CE80182B1A5}" type="datetimeFigureOut">
              <a:rPr lang="en-US" smtClean="0"/>
              <a:pPr/>
              <a:t>9/14/2019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388433-36E3-4996-A72E-D9C048582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76364" y="12803186"/>
            <a:ext cx="147345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AB8692-FCF4-49D6-B997-38F9E942D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958486" y="1280318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277528-19DD-4A6B-AD9F-449F6FC8D18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7AD373-80E0-4456-8E92-98FDF9C3693D}"/>
              </a:ext>
            </a:extLst>
          </p:cNvPr>
          <p:cNvSpPr txBox="1"/>
          <p:nvPr userDrawn="1"/>
        </p:nvSpPr>
        <p:spPr>
          <a:xfrm>
            <a:off x="22409485" y="12702874"/>
            <a:ext cx="705641" cy="492443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fld id="{C2130A1F-96FE-9345-9E91-FD9BE4197128}" type="slidenum">
              <a:rPr lang="en-US" sz="2600" b="0" i="0" spc="300" smtClean="0">
                <a:solidFill>
                  <a:schemeClr val="accent1"/>
                </a:solidFill>
                <a:latin typeface="+mn-lt"/>
                <a:ea typeface="Lato" panose="020F0502020204030203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2600" b="0" i="0" spc="300" dirty="0">
              <a:solidFill>
                <a:schemeClr val="accent1"/>
              </a:solidFill>
              <a:latin typeface="+mn-lt"/>
              <a:ea typeface="Lato" panose="020F0502020204030203" pitchFamily="34" charset="0"/>
              <a:cs typeface="Calibri" panose="020F050202020403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4EF3A6B-404D-4D05-801B-AC44A9757C46}"/>
              </a:ext>
            </a:extLst>
          </p:cNvPr>
          <p:cNvSpPr/>
          <p:nvPr userDrawn="1"/>
        </p:nvSpPr>
        <p:spPr>
          <a:xfrm>
            <a:off x="22343144" y="12602977"/>
            <a:ext cx="765544" cy="765544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99A9348-AC69-4BB6-AE7C-39CB7B9204C6}"/>
              </a:ext>
            </a:extLst>
          </p:cNvPr>
          <p:cNvGrpSpPr/>
          <p:nvPr userDrawn="1"/>
        </p:nvGrpSpPr>
        <p:grpSpPr>
          <a:xfrm>
            <a:off x="7955340" y="241705"/>
            <a:ext cx="16270027" cy="1410161"/>
            <a:chOff x="7955340" y="241705"/>
            <a:chExt cx="16270027" cy="141016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EC9F3A9-84B9-42CC-BFC5-CEFEAC42FC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996392" y="244475"/>
              <a:ext cx="3228975" cy="704850"/>
            </a:xfrm>
            <a:prstGeom prst="rect">
              <a:avLst/>
            </a:prstGeom>
          </p:spPr>
        </p:pic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BFA20E49-067E-47AB-BCD3-5E48E3F27C2E}"/>
                </a:ext>
              </a:extLst>
            </p:cNvPr>
            <p:cNvSpPr/>
            <p:nvPr/>
          </p:nvSpPr>
          <p:spPr>
            <a:xfrm flipH="1">
              <a:off x="7955340" y="241705"/>
              <a:ext cx="1591056" cy="1410161"/>
            </a:xfrm>
            <a:custGeom>
              <a:avLst/>
              <a:gdLst>
                <a:gd name="connsiteX0" fmla="*/ 0 w 2974008"/>
                <a:gd name="connsiteY0" fmla="*/ 0 h 2633472"/>
                <a:gd name="connsiteX1" fmla="*/ 2974008 w 2974008"/>
                <a:gd name="connsiteY1" fmla="*/ 0 h 2633472"/>
                <a:gd name="connsiteX2" fmla="*/ 2974008 w 2974008"/>
                <a:gd name="connsiteY2" fmla="*/ 2633472 h 2633472"/>
                <a:gd name="connsiteX3" fmla="*/ 2642516 w 2974008"/>
                <a:gd name="connsiteY3" fmla="*/ 2633472 h 2633472"/>
                <a:gd name="connsiteX4" fmla="*/ 2642516 w 2974008"/>
                <a:gd name="connsiteY4" fmla="*/ 331492 h 2633472"/>
                <a:gd name="connsiteX5" fmla="*/ 0 w 2974008"/>
                <a:gd name="connsiteY5" fmla="*/ 331492 h 2633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74008" h="2633472">
                  <a:moveTo>
                    <a:pt x="0" y="0"/>
                  </a:moveTo>
                  <a:lnTo>
                    <a:pt x="2974008" y="0"/>
                  </a:lnTo>
                  <a:lnTo>
                    <a:pt x="2974008" y="2633472"/>
                  </a:lnTo>
                  <a:lnTo>
                    <a:pt x="2642516" y="2633472"/>
                  </a:lnTo>
                  <a:lnTo>
                    <a:pt x="2642516" y="331492"/>
                  </a:lnTo>
                  <a:lnTo>
                    <a:pt x="0" y="331492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tx1"/>
                </a:solidFill>
                <a:latin typeface="Source Sans Pro" panose="020B0503030403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5569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3EFE8AD-8057-4B35-AEA0-8C94478FC7C4}"/>
              </a:ext>
            </a:extLst>
          </p:cNvPr>
          <p:cNvSpPr txBox="1"/>
          <p:nvPr userDrawn="1"/>
        </p:nvSpPr>
        <p:spPr>
          <a:xfrm>
            <a:off x="22504507" y="12770178"/>
            <a:ext cx="705641" cy="492443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fld id="{C2130A1F-96FE-9345-9E91-FD9BE4197128}" type="slidenum">
              <a:rPr lang="en-US" sz="2600" b="0" i="0" spc="300" smtClean="0">
                <a:solidFill>
                  <a:srgbClr val="0070C0"/>
                </a:solidFill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2600" b="0" i="0" spc="300" dirty="0">
              <a:solidFill>
                <a:srgbClr val="0070C0"/>
              </a:solidFill>
              <a:latin typeface="Calibri" panose="020F0502020204030204" pitchFamily="34" charset="0"/>
              <a:ea typeface="Lato" panose="020F0502020204030203" pitchFamily="34" charset="0"/>
              <a:cs typeface="Calibri" panose="020F050202020403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7EABC10-85D8-4102-B5CB-EB64F9E0E93E}"/>
              </a:ext>
            </a:extLst>
          </p:cNvPr>
          <p:cNvSpPr/>
          <p:nvPr userDrawn="1"/>
        </p:nvSpPr>
        <p:spPr>
          <a:xfrm>
            <a:off x="22438166" y="12670281"/>
            <a:ext cx="765544" cy="765544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F6D5B52-CE4D-4043-B833-D82E389FEF02}"/>
              </a:ext>
            </a:extLst>
          </p:cNvPr>
          <p:cNvGrpSpPr/>
          <p:nvPr userDrawn="1"/>
        </p:nvGrpSpPr>
        <p:grpSpPr>
          <a:xfrm>
            <a:off x="7955340" y="241705"/>
            <a:ext cx="16270027" cy="1410161"/>
            <a:chOff x="7955340" y="241705"/>
            <a:chExt cx="16270027" cy="141016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BC48082-9F5D-4D54-A664-F20B041BA1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996392" y="244475"/>
              <a:ext cx="3228975" cy="704850"/>
            </a:xfrm>
            <a:prstGeom prst="rect">
              <a:avLst/>
            </a:prstGeom>
          </p:spPr>
        </p:pic>
        <p:sp>
          <p:nvSpPr>
            <p:cNvPr id="8" name="Freeform 14">
              <a:extLst>
                <a:ext uri="{FF2B5EF4-FFF2-40B4-BE49-F238E27FC236}">
                  <a16:creationId xmlns:a16="http://schemas.microsoft.com/office/drawing/2014/main" id="{69FF95FB-9953-484A-880B-BC0B5522C603}"/>
                </a:ext>
              </a:extLst>
            </p:cNvPr>
            <p:cNvSpPr/>
            <p:nvPr/>
          </p:nvSpPr>
          <p:spPr>
            <a:xfrm flipH="1">
              <a:off x="7955340" y="241705"/>
              <a:ext cx="1591056" cy="1410161"/>
            </a:xfrm>
            <a:custGeom>
              <a:avLst/>
              <a:gdLst>
                <a:gd name="connsiteX0" fmla="*/ 0 w 2974008"/>
                <a:gd name="connsiteY0" fmla="*/ 0 h 2633472"/>
                <a:gd name="connsiteX1" fmla="*/ 2974008 w 2974008"/>
                <a:gd name="connsiteY1" fmla="*/ 0 h 2633472"/>
                <a:gd name="connsiteX2" fmla="*/ 2974008 w 2974008"/>
                <a:gd name="connsiteY2" fmla="*/ 2633472 h 2633472"/>
                <a:gd name="connsiteX3" fmla="*/ 2642516 w 2974008"/>
                <a:gd name="connsiteY3" fmla="*/ 2633472 h 2633472"/>
                <a:gd name="connsiteX4" fmla="*/ 2642516 w 2974008"/>
                <a:gd name="connsiteY4" fmla="*/ 331492 h 2633472"/>
                <a:gd name="connsiteX5" fmla="*/ 0 w 2974008"/>
                <a:gd name="connsiteY5" fmla="*/ 331492 h 2633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74008" h="2633472">
                  <a:moveTo>
                    <a:pt x="0" y="0"/>
                  </a:moveTo>
                  <a:lnTo>
                    <a:pt x="2974008" y="0"/>
                  </a:lnTo>
                  <a:lnTo>
                    <a:pt x="2974008" y="2633472"/>
                  </a:lnTo>
                  <a:lnTo>
                    <a:pt x="2642516" y="2633472"/>
                  </a:lnTo>
                  <a:lnTo>
                    <a:pt x="2642516" y="331492"/>
                  </a:lnTo>
                  <a:lnTo>
                    <a:pt x="0" y="331492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tx1"/>
                </a:solidFill>
                <a:latin typeface="Source Sans Pro" panose="020B0503030403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261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888F7E-4860-4661-A55A-FD5008EF38FC}"/>
              </a:ext>
            </a:extLst>
          </p:cNvPr>
          <p:cNvSpPr/>
          <p:nvPr userDrawn="1"/>
        </p:nvSpPr>
        <p:spPr>
          <a:xfrm>
            <a:off x="0" y="0"/>
            <a:ext cx="24377650" cy="1371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5041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1915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Phone 7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27"/>
          </p:nvPr>
        </p:nvSpPr>
        <p:spPr>
          <a:xfrm>
            <a:off x="10298243" y="4222956"/>
            <a:ext cx="3777521" cy="6580681"/>
          </a:xfrm>
          <a:custGeom>
            <a:avLst/>
            <a:gdLst>
              <a:gd name="connsiteX0" fmla="*/ 61439 w 3725838"/>
              <a:gd name="connsiteY0" fmla="*/ 0 h 6523629"/>
              <a:gd name="connsiteX1" fmla="*/ 3664399 w 3725838"/>
              <a:gd name="connsiteY1" fmla="*/ 0 h 6523629"/>
              <a:gd name="connsiteX2" fmla="*/ 3725838 w 3725838"/>
              <a:gd name="connsiteY2" fmla="*/ 61439 h 6523629"/>
              <a:gd name="connsiteX3" fmla="*/ 3725838 w 3725838"/>
              <a:gd name="connsiteY3" fmla="*/ 6462190 h 6523629"/>
              <a:gd name="connsiteX4" fmla="*/ 3664399 w 3725838"/>
              <a:gd name="connsiteY4" fmla="*/ 6523629 h 6523629"/>
              <a:gd name="connsiteX5" fmla="*/ 61439 w 3725838"/>
              <a:gd name="connsiteY5" fmla="*/ 6523629 h 6523629"/>
              <a:gd name="connsiteX6" fmla="*/ 0 w 3725838"/>
              <a:gd name="connsiteY6" fmla="*/ 6462190 h 6523629"/>
              <a:gd name="connsiteX7" fmla="*/ 0 w 3725838"/>
              <a:gd name="connsiteY7" fmla="*/ 61439 h 6523629"/>
              <a:gd name="connsiteX8" fmla="*/ 61439 w 3725838"/>
              <a:gd name="connsiteY8" fmla="*/ 0 h 6523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25838" h="6523629">
                <a:moveTo>
                  <a:pt x="61439" y="0"/>
                </a:moveTo>
                <a:lnTo>
                  <a:pt x="3664399" y="0"/>
                </a:lnTo>
                <a:cubicBezTo>
                  <a:pt x="3698331" y="0"/>
                  <a:pt x="3725838" y="27507"/>
                  <a:pt x="3725838" y="61439"/>
                </a:cubicBezTo>
                <a:lnTo>
                  <a:pt x="3725838" y="6462190"/>
                </a:lnTo>
                <a:cubicBezTo>
                  <a:pt x="3725838" y="6496122"/>
                  <a:pt x="3698331" y="6523629"/>
                  <a:pt x="3664399" y="6523629"/>
                </a:cubicBezTo>
                <a:lnTo>
                  <a:pt x="61439" y="6523629"/>
                </a:lnTo>
                <a:cubicBezTo>
                  <a:pt x="27507" y="6523629"/>
                  <a:pt x="0" y="6496122"/>
                  <a:pt x="0" y="6462190"/>
                </a:cubicBezTo>
                <a:lnTo>
                  <a:pt x="0" y="61439"/>
                </a:lnTo>
                <a:cubicBezTo>
                  <a:pt x="0" y="27507"/>
                  <a:pt x="27507" y="0"/>
                  <a:pt x="61439" y="0"/>
                </a:cubicBezTo>
                <a:close/>
              </a:path>
            </a:pathLst>
          </a:custGeom>
          <a:solidFill>
            <a:schemeClr val="bg1">
              <a:lumMod val="90000"/>
            </a:schemeClr>
          </a:solidFill>
          <a:ln>
            <a:noFill/>
          </a:ln>
          <a:effectLst/>
        </p:spPr>
        <p:txBody>
          <a:bodyPr wrap="square">
            <a:no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Noto Sans Light" panose="020B0402040504020204" pitchFamily="34" charset="0"/>
                <a:cs typeface="Noto Sans Light" panose="020B040204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28"/>
          </p:nvPr>
        </p:nvSpPr>
        <p:spPr>
          <a:xfrm>
            <a:off x="16974673" y="4222956"/>
            <a:ext cx="3777521" cy="6580681"/>
          </a:xfrm>
          <a:custGeom>
            <a:avLst/>
            <a:gdLst>
              <a:gd name="connsiteX0" fmla="*/ 61439 w 3725838"/>
              <a:gd name="connsiteY0" fmla="*/ 0 h 6523629"/>
              <a:gd name="connsiteX1" fmla="*/ 3664399 w 3725838"/>
              <a:gd name="connsiteY1" fmla="*/ 0 h 6523629"/>
              <a:gd name="connsiteX2" fmla="*/ 3725838 w 3725838"/>
              <a:gd name="connsiteY2" fmla="*/ 61439 h 6523629"/>
              <a:gd name="connsiteX3" fmla="*/ 3725838 w 3725838"/>
              <a:gd name="connsiteY3" fmla="*/ 6462190 h 6523629"/>
              <a:gd name="connsiteX4" fmla="*/ 3664399 w 3725838"/>
              <a:gd name="connsiteY4" fmla="*/ 6523629 h 6523629"/>
              <a:gd name="connsiteX5" fmla="*/ 61439 w 3725838"/>
              <a:gd name="connsiteY5" fmla="*/ 6523629 h 6523629"/>
              <a:gd name="connsiteX6" fmla="*/ 0 w 3725838"/>
              <a:gd name="connsiteY6" fmla="*/ 6462190 h 6523629"/>
              <a:gd name="connsiteX7" fmla="*/ 0 w 3725838"/>
              <a:gd name="connsiteY7" fmla="*/ 61439 h 6523629"/>
              <a:gd name="connsiteX8" fmla="*/ 61439 w 3725838"/>
              <a:gd name="connsiteY8" fmla="*/ 0 h 6523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25838" h="6523629">
                <a:moveTo>
                  <a:pt x="61439" y="0"/>
                </a:moveTo>
                <a:lnTo>
                  <a:pt x="3664399" y="0"/>
                </a:lnTo>
                <a:cubicBezTo>
                  <a:pt x="3698331" y="0"/>
                  <a:pt x="3725838" y="27507"/>
                  <a:pt x="3725838" y="61439"/>
                </a:cubicBezTo>
                <a:lnTo>
                  <a:pt x="3725838" y="6462190"/>
                </a:lnTo>
                <a:cubicBezTo>
                  <a:pt x="3725838" y="6496122"/>
                  <a:pt x="3698331" y="6523629"/>
                  <a:pt x="3664399" y="6523629"/>
                </a:cubicBezTo>
                <a:lnTo>
                  <a:pt x="61439" y="6523629"/>
                </a:lnTo>
                <a:cubicBezTo>
                  <a:pt x="27507" y="6523629"/>
                  <a:pt x="0" y="6496122"/>
                  <a:pt x="0" y="6462190"/>
                </a:cubicBezTo>
                <a:lnTo>
                  <a:pt x="0" y="61439"/>
                </a:lnTo>
                <a:cubicBezTo>
                  <a:pt x="0" y="27507"/>
                  <a:pt x="27507" y="0"/>
                  <a:pt x="61439" y="0"/>
                </a:cubicBezTo>
                <a:close/>
              </a:path>
            </a:pathLst>
          </a:custGeom>
          <a:solidFill>
            <a:schemeClr val="bg1">
              <a:lumMod val="90000"/>
            </a:schemeClr>
          </a:solidFill>
          <a:ln>
            <a:noFill/>
          </a:ln>
          <a:effectLst/>
        </p:spPr>
        <p:txBody>
          <a:bodyPr wrap="square">
            <a:no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Noto Sans Light" panose="020B0402040504020204" pitchFamily="34" charset="0"/>
                <a:cs typeface="Noto Sans Light" panose="020B040204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29"/>
          </p:nvPr>
        </p:nvSpPr>
        <p:spPr>
          <a:xfrm>
            <a:off x="3643585" y="4222956"/>
            <a:ext cx="3777521" cy="6580681"/>
          </a:xfrm>
          <a:custGeom>
            <a:avLst/>
            <a:gdLst>
              <a:gd name="connsiteX0" fmla="*/ 61439 w 3725838"/>
              <a:gd name="connsiteY0" fmla="*/ 0 h 6523629"/>
              <a:gd name="connsiteX1" fmla="*/ 3664399 w 3725838"/>
              <a:gd name="connsiteY1" fmla="*/ 0 h 6523629"/>
              <a:gd name="connsiteX2" fmla="*/ 3725838 w 3725838"/>
              <a:gd name="connsiteY2" fmla="*/ 61439 h 6523629"/>
              <a:gd name="connsiteX3" fmla="*/ 3725838 w 3725838"/>
              <a:gd name="connsiteY3" fmla="*/ 6462190 h 6523629"/>
              <a:gd name="connsiteX4" fmla="*/ 3664399 w 3725838"/>
              <a:gd name="connsiteY4" fmla="*/ 6523629 h 6523629"/>
              <a:gd name="connsiteX5" fmla="*/ 61439 w 3725838"/>
              <a:gd name="connsiteY5" fmla="*/ 6523629 h 6523629"/>
              <a:gd name="connsiteX6" fmla="*/ 0 w 3725838"/>
              <a:gd name="connsiteY6" fmla="*/ 6462190 h 6523629"/>
              <a:gd name="connsiteX7" fmla="*/ 0 w 3725838"/>
              <a:gd name="connsiteY7" fmla="*/ 61439 h 6523629"/>
              <a:gd name="connsiteX8" fmla="*/ 61439 w 3725838"/>
              <a:gd name="connsiteY8" fmla="*/ 0 h 6523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25838" h="6523629">
                <a:moveTo>
                  <a:pt x="61439" y="0"/>
                </a:moveTo>
                <a:lnTo>
                  <a:pt x="3664399" y="0"/>
                </a:lnTo>
                <a:cubicBezTo>
                  <a:pt x="3698331" y="0"/>
                  <a:pt x="3725838" y="27507"/>
                  <a:pt x="3725838" y="61439"/>
                </a:cubicBezTo>
                <a:lnTo>
                  <a:pt x="3725838" y="6462190"/>
                </a:lnTo>
                <a:cubicBezTo>
                  <a:pt x="3725838" y="6496122"/>
                  <a:pt x="3698331" y="6523629"/>
                  <a:pt x="3664399" y="6523629"/>
                </a:cubicBezTo>
                <a:lnTo>
                  <a:pt x="61439" y="6523629"/>
                </a:lnTo>
                <a:cubicBezTo>
                  <a:pt x="27507" y="6523629"/>
                  <a:pt x="0" y="6496122"/>
                  <a:pt x="0" y="6462190"/>
                </a:cubicBezTo>
                <a:lnTo>
                  <a:pt x="0" y="61439"/>
                </a:lnTo>
                <a:cubicBezTo>
                  <a:pt x="0" y="27507"/>
                  <a:pt x="27507" y="0"/>
                  <a:pt x="61439" y="0"/>
                </a:cubicBezTo>
                <a:close/>
              </a:path>
            </a:pathLst>
          </a:custGeom>
          <a:solidFill>
            <a:schemeClr val="bg1">
              <a:lumMod val="90000"/>
            </a:schemeClr>
          </a:solidFill>
          <a:ln>
            <a:noFill/>
          </a:ln>
          <a:effectLst/>
        </p:spPr>
        <p:txBody>
          <a:bodyPr wrap="square">
            <a:no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Noto Sans Light" panose="020B0402040504020204" pitchFamily="34" charset="0"/>
                <a:cs typeface="Noto Sans Light" panose="020B0402040504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881138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D4CE092-5283-EC49-A495-3651BA8838F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573001" cy="13716000"/>
          </a:xfrm>
          <a:custGeom>
            <a:avLst/>
            <a:gdLst>
              <a:gd name="connsiteX0" fmla="*/ 1417320 w 12573000"/>
              <a:gd name="connsiteY0" fmla="*/ 0 h 13716000"/>
              <a:gd name="connsiteX1" fmla="*/ 12573000 w 12573000"/>
              <a:gd name="connsiteY1" fmla="*/ 0 h 13716000"/>
              <a:gd name="connsiteX2" fmla="*/ 9144000 w 12573000"/>
              <a:gd name="connsiteY2" fmla="*/ 13716000 h 13716000"/>
              <a:gd name="connsiteX3" fmla="*/ 0 w 12573000"/>
              <a:gd name="connsiteY3" fmla="*/ 13716000 h 13716000"/>
              <a:gd name="connsiteX4" fmla="*/ 0 w 12573000"/>
              <a:gd name="connsiteY4" fmla="*/ 566928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73000" h="13716000">
                <a:moveTo>
                  <a:pt x="1417320" y="0"/>
                </a:moveTo>
                <a:lnTo>
                  <a:pt x="12573000" y="0"/>
                </a:lnTo>
                <a:lnTo>
                  <a:pt x="9144000" y="13716000"/>
                </a:lnTo>
                <a:lnTo>
                  <a:pt x="0" y="13716000"/>
                </a:lnTo>
                <a:lnTo>
                  <a:pt x="0" y="5669280"/>
                </a:lnTo>
                <a:close/>
              </a:path>
            </a:pathLst>
          </a:custGeom>
          <a:solidFill>
            <a:schemeClr val="bg1">
              <a:lumMod val="90000"/>
            </a:schemeClr>
          </a:solidFill>
          <a:ln>
            <a:noFill/>
          </a:ln>
          <a:effectLst/>
        </p:spPr>
        <p:txBody>
          <a:bodyPr wrap="square">
            <a:noAutofit/>
          </a:bodyPr>
          <a:lstStyle>
            <a:lvl1pPr marL="0" indent="0">
              <a:buNone/>
              <a:defRPr sz="2599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Noto Sans Light" panose="020B0402040504020204" pitchFamily="34" charset="0"/>
                <a:cs typeface="Noto Sans Light" panose="020B0402040504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2944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5964" y="730251"/>
            <a:ext cx="21025723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5964" y="3651250"/>
            <a:ext cx="21025723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1059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9" r:id="rId1"/>
    <p:sldLayoutId id="2147483980" r:id="rId2"/>
    <p:sldLayoutId id="2147483977" r:id="rId3"/>
    <p:sldLayoutId id="2147483989" r:id="rId4"/>
    <p:sldLayoutId id="2147483981" r:id="rId5"/>
    <p:sldLayoutId id="2147483990" r:id="rId6"/>
    <p:sldLayoutId id="2147483991" r:id="rId7"/>
  </p:sldLayoutIdLst>
  <p:hf hdr="0" ftr="0" dt="0"/>
  <p:txStyles>
    <p:titleStyle>
      <a:lvl1pPr algn="l" defTabSz="1828343" rtl="0" eaLnBrk="1" latinLnBrk="0" hangingPunct="1">
        <a:lnSpc>
          <a:spcPct val="90000"/>
        </a:lnSpc>
        <a:spcBef>
          <a:spcPct val="0"/>
        </a:spcBef>
        <a:buNone/>
        <a:defRPr sz="9600" b="1" i="0" kern="1200">
          <a:solidFill>
            <a:schemeClr val="tx2"/>
          </a:solidFill>
          <a:latin typeface="+mn-lt"/>
          <a:ea typeface="+mj-ea"/>
          <a:cs typeface="+mj-cs"/>
        </a:defRPr>
      </a:lvl1pPr>
    </p:titleStyle>
    <p:bodyStyle>
      <a:lvl1pPr marL="0" indent="0" algn="l" defTabSz="1828343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None/>
        <a:defRPr sz="5599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914171" indent="0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4799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1828343" indent="0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3999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2742514" indent="0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3599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3656685" indent="0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3599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5027943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942114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856286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770457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1pPr>
      <a:lvl2pPr marL="914171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2pPr>
      <a:lvl3pPr marL="1828343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3pPr>
      <a:lvl4pPr marL="2742514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3656686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4570857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485028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399200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313371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jpe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1.png"/><Relationship Id="rId12" Type="http://schemas.openxmlformats.org/officeDocument/2006/relationships/image" Target="../media/image29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11" Type="http://schemas.openxmlformats.org/officeDocument/2006/relationships/image" Target="../media/image28.jpeg"/><Relationship Id="rId5" Type="http://schemas.openxmlformats.org/officeDocument/2006/relationships/image" Target="../media/image18.png"/><Relationship Id="rId15" Type="http://schemas.openxmlformats.org/officeDocument/2006/relationships/image" Target="../media/image32.png"/><Relationship Id="rId10" Type="http://schemas.openxmlformats.org/officeDocument/2006/relationships/image" Target="../media/image24.png"/><Relationship Id="rId4" Type="http://schemas.openxmlformats.org/officeDocument/2006/relationships/image" Target="../media/image27.png"/><Relationship Id="rId9" Type="http://schemas.openxmlformats.org/officeDocument/2006/relationships/image" Target="../media/image23.png"/><Relationship Id="rId1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reeform 37">
            <a:extLst>
              <a:ext uri="{FF2B5EF4-FFF2-40B4-BE49-F238E27FC236}">
                <a16:creationId xmlns:a16="http://schemas.microsoft.com/office/drawing/2014/main" id="{19638537-3712-9740-B3CB-FD3E4E6B5EBB}"/>
              </a:ext>
            </a:extLst>
          </p:cNvPr>
          <p:cNvSpPr/>
          <p:nvPr/>
        </p:nvSpPr>
        <p:spPr>
          <a:xfrm flipH="1">
            <a:off x="3176" y="1786"/>
            <a:ext cx="12605123" cy="13712428"/>
          </a:xfrm>
          <a:custGeom>
            <a:avLst/>
            <a:gdLst>
              <a:gd name="connsiteX0" fmla="*/ 12608406 w 12608406"/>
              <a:gd name="connsiteY0" fmla="*/ 0 h 13716000"/>
              <a:gd name="connsiteX1" fmla="*/ 3429000 w 12608406"/>
              <a:gd name="connsiteY1" fmla="*/ 0 h 13716000"/>
              <a:gd name="connsiteX2" fmla="*/ 0 w 12608406"/>
              <a:gd name="connsiteY2" fmla="*/ 13716000 h 13716000"/>
              <a:gd name="connsiteX3" fmla="*/ 11201400 w 12608406"/>
              <a:gd name="connsiteY3" fmla="*/ 13716000 h 13716000"/>
              <a:gd name="connsiteX4" fmla="*/ 12608406 w 12608406"/>
              <a:gd name="connsiteY4" fmla="*/ 8087976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08406" h="13716000">
                <a:moveTo>
                  <a:pt x="12608406" y="0"/>
                </a:moveTo>
                <a:lnTo>
                  <a:pt x="3429000" y="0"/>
                </a:lnTo>
                <a:lnTo>
                  <a:pt x="0" y="13716000"/>
                </a:lnTo>
                <a:lnTo>
                  <a:pt x="11201400" y="13716000"/>
                </a:lnTo>
                <a:lnTo>
                  <a:pt x="12608406" y="8087976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 dirty="0">
              <a:latin typeface="Source Sans Pro" panose="020B0503030403020204" pitchFamily="34" charset="0"/>
            </a:endParaRPr>
          </a:p>
        </p:txBody>
      </p:sp>
      <p:sp>
        <p:nvSpPr>
          <p:cNvPr id="28" name="Shape 2539">
            <a:extLst>
              <a:ext uri="{FF2B5EF4-FFF2-40B4-BE49-F238E27FC236}">
                <a16:creationId xmlns:a16="http://schemas.microsoft.com/office/drawing/2014/main" id="{51265540-5CF8-464E-AD84-A65E3E0928D0}"/>
              </a:ext>
            </a:extLst>
          </p:cNvPr>
          <p:cNvSpPr>
            <a:spLocks noChangeAspect="1"/>
          </p:cNvSpPr>
          <p:nvPr/>
        </p:nvSpPr>
        <p:spPr>
          <a:xfrm>
            <a:off x="2298721" y="3363496"/>
            <a:ext cx="918765" cy="6264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720"/>
                </a:moveTo>
                <a:cubicBezTo>
                  <a:pt x="21600" y="323"/>
                  <a:pt x="21380" y="0"/>
                  <a:pt x="21109" y="0"/>
                </a:cubicBezTo>
                <a:cubicBezTo>
                  <a:pt x="20969" y="0"/>
                  <a:pt x="20845" y="88"/>
                  <a:pt x="20756" y="226"/>
                </a:cubicBezTo>
                <a:lnTo>
                  <a:pt x="20754" y="223"/>
                </a:lnTo>
                <a:lnTo>
                  <a:pt x="7848" y="19853"/>
                </a:lnTo>
                <a:lnTo>
                  <a:pt x="838" y="9571"/>
                </a:lnTo>
                <a:cubicBezTo>
                  <a:pt x="749" y="9441"/>
                  <a:pt x="626" y="9360"/>
                  <a:pt x="491" y="9360"/>
                </a:cubicBezTo>
                <a:cubicBezTo>
                  <a:pt x="220" y="9360"/>
                  <a:pt x="0" y="9683"/>
                  <a:pt x="0" y="10080"/>
                </a:cubicBezTo>
                <a:cubicBezTo>
                  <a:pt x="0" y="10279"/>
                  <a:pt x="55" y="10459"/>
                  <a:pt x="144" y="10589"/>
                </a:cubicBezTo>
                <a:lnTo>
                  <a:pt x="7507" y="21390"/>
                </a:lnTo>
                <a:cubicBezTo>
                  <a:pt x="7596" y="21520"/>
                  <a:pt x="7719" y="21600"/>
                  <a:pt x="7855" y="21600"/>
                </a:cubicBezTo>
                <a:cubicBezTo>
                  <a:pt x="7995" y="21600"/>
                  <a:pt x="8119" y="21513"/>
                  <a:pt x="8208" y="21376"/>
                </a:cubicBezTo>
                <a:lnTo>
                  <a:pt x="8210" y="21377"/>
                </a:lnTo>
                <a:lnTo>
                  <a:pt x="21465" y="1217"/>
                </a:lnTo>
                <a:lnTo>
                  <a:pt x="21462" y="1215"/>
                </a:lnTo>
                <a:cubicBezTo>
                  <a:pt x="21547" y="1087"/>
                  <a:pt x="21600" y="913"/>
                  <a:pt x="21600" y="720"/>
                </a:cubicBezTo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080" tIns="38080" rIns="38080" bIns="38080" anchor="ctr"/>
          <a:lstStyle/>
          <a:p>
            <a:pPr defTabSz="45695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 b="1" dirty="0">
              <a:latin typeface="Source Sans Pro" panose="020B0503030403020204" pitchFamily="34" charset="0"/>
              <a:ea typeface="Noto Sans Light" panose="020B0402040504020204" pitchFamily="34" charset="0"/>
              <a:cs typeface="Noto Sans Light" panose="020B0402040504020204" pitchFamily="34" charset="0"/>
            </a:endParaRPr>
          </a:p>
        </p:txBody>
      </p:sp>
      <p:sp>
        <p:nvSpPr>
          <p:cNvPr id="29" name="Shape 2579">
            <a:extLst>
              <a:ext uri="{FF2B5EF4-FFF2-40B4-BE49-F238E27FC236}">
                <a16:creationId xmlns:a16="http://schemas.microsoft.com/office/drawing/2014/main" id="{C1E1CF94-24E2-9545-A79B-820049322505}"/>
              </a:ext>
            </a:extLst>
          </p:cNvPr>
          <p:cNvSpPr>
            <a:spLocks noChangeAspect="1"/>
          </p:cNvSpPr>
          <p:nvPr/>
        </p:nvSpPr>
        <p:spPr>
          <a:xfrm>
            <a:off x="2298721" y="10766194"/>
            <a:ext cx="918765" cy="9187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257" y="18984"/>
                </a:moveTo>
                <a:lnTo>
                  <a:pt x="11380" y="15408"/>
                </a:lnTo>
                <a:lnTo>
                  <a:pt x="10800" y="14983"/>
                </a:lnTo>
                <a:lnTo>
                  <a:pt x="10219" y="15408"/>
                </a:lnTo>
                <a:lnTo>
                  <a:pt x="5343" y="18984"/>
                </a:lnTo>
                <a:lnTo>
                  <a:pt x="7313" y="13075"/>
                </a:lnTo>
                <a:lnTo>
                  <a:pt x="7534" y="12411"/>
                </a:lnTo>
                <a:lnTo>
                  <a:pt x="6980" y="11985"/>
                </a:lnTo>
                <a:lnTo>
                  <a:pt x="2887" y="8836"/>
                </a:lnTo>
                <a:lnTo>
                  <a:pt x="8535" y="8836"/>
                </a:lnTo>
                <a:lnTo>
                  <a:pt x="8774" y="8199"/>
                </a:lnTo>
                <a:lnTo>
                  <a:pt x="10800" y="2796"/>
                </a:lnTo>
                <a:lnTo>
                  <a:pt x="12826" y="8199"/>
                </a:lnTo>
                <a:lnTo>
                  <a:pt x="13065" y="8836"/>
                </a:lnTo>
                <a:lnTo>
                  <a:pt x="18714" y="8836"/>
                </a:lnTo>
                <a:lnTo>
                  <a:pt x="14619" y="11985"/>
                </a:lnTo>
                <a:lnTo>
                  <a:pt x="14066" y="12411"/>
                </a:lnTo>
                <a:cubicBezTo>
                  <a:pt x="14066" y="12411"/>
                  <a:pt x="16257" y="18984"/>
                  <a:pt x="16257" y="18984"/>
                </a:cubicBezTo>
                <a:close/>
                <a:moveTo>
                  <a:pt x="21600" y="7855"/>
                </a:moveTo>
                <a:lnTo>
                  <a:pt x="13745" y="7855"/>
                </a:lnTo>
                <a:lnTo>
                  <a:pt x="10800" y="0"/>
                </a:lnTo>
                <a:lnTo>
                  <a:pt x="7855" y="7855"/>
                </a:lnTo>
                <a:lnTo>
                  <a:pt x="0" y="7855"/>
                </a:lnTo>
                <a:lnTo>
                  <a:pt x="6382" y="12764"/>
                </a:lnTo>
                <a:lnTo>
                  <a:pt x="3436" y="21600"/>
                </a:lnTo>
                <a:lnTo>
                  <a:pt x="10800" y="16200"/>
                </a:lnTo>
                <a:lnTo>
                  <a:pt x="18164" y="21600"/>
                </a:lnTo>
                <a:lnTo>
                  <a:pt x="15218" y="12764"/>
                </a:lnTo>
                <a:cubicBezTo>
                  <a:pt x="15218" y="12764"/>
                  <a:pt x="21600" y="7855"/>
                  <a:pt x="21600" y="7855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38080" tIns="38080" rIns="38080" bIns="38080" anchor="ctr"/>
          <a:lstStyle/>
          <a:p>
            <a:pPr defTabSz="45695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 b="1" dirty="0">
              <a:latin typeface="Source Sans Pro" panose="020B0503030403020204" pitchFamily="34" charset="0"/>
              <a:ea typeface="Noto Sans Light" panose="020B0402040504020204" pitchFamily="34" charset="0"/>
              <a:cs typeface="Noto Sans Light" panose="020B0402040504020204" pitchFamily="34" charset="0"/>
            </a:endParaRPr>
          </a:p>
        </p:txBody>
      </p:sp>
      <p:sp>
        <p:nvSpPr>
          <p:cNvPr id="30" name="Shape 2620">
            <a:extLst>
              <a:ext uri="{FF2B5EF4-FFF2-40B4-BE49-F238E27FC236}">
                <a16:creationId xmlns:a16="http://schemas.microsoft.com/office/drawing/2014/main" id="{E85DBBE7-47DF-9043-86B0-9F7559364A96}"/>
              </a:ext>
            </a:extLst>
          </p:cNvPr>
          <p:cNvSpPr>
            <a:spLocks noChangeAspect="1"/>
          </p:cNvSpPr>
          <p:nvPr/>
        </p:nvSpPr>
        <p:spPr>
          <a:xfrm>
            <a:off x="2298724" y="5749270"/>
            <a:ext cx="918763" cy="8355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144" extrusionOk="0">
                <a:moveTo>
                  <a:pt x="20618" y="7406"/>
                </a:moveTo>
                <a:lnTo>
                  <a:pt x="13580" y="7406"/>
                </a:lnTo>
                <a:cubicBezTo>
                  <a:pt x="13156" y="6803"/>
                  <a:pt x="12718" y="6095"/>
                  <a:pt x="12319" y="5293"/>
                </a:cubicBezTo>
                <a:lnTo>
                  <a:pt x="20618" y="5293"/>
                </a:lnTo>
                <a:cubicBezTo>
                  <a:pt x="20618" y="5293"/>
                  <a:pt x="20618" y="7406"/>
                  <a:pt x="20618" y="7406"/>
                </a:cubicBezTo>
                <a:close/>
                <a:moveTo>
                  <a:pt x="19636" y="13747"/>
                </a:moveTo>
                <a:lnTo>
                  <a:pt x="11291" y="13747"/>
                </a:lnTo>
                <a:lnTo>
                  <a:pt x="11291" y="8463"/>
                </a:lnTo>
                <a:lnTo>
                  <a:pt x="13090" y="8463"/>
                </a:lnTo>
                <a:cubicBezTo>
                  <a:pt x="14022" y="9712"/>
                  <a:pt x="14815" y="10437"/>
                  <a:pt x="14882" y="10497"/>
                </a:cubicBezTo>
                <a:cubicBezTo>
                  <a:pt x="15009" y="10610"/>
                  <a:pt x="15174" y="10644"/>
                  <a:pt x="15323" y="10601"/>
                </a:cubicBezTo>
                <a:cubicBezTo>
                  <a:pt x="15418" y="10574"/>
                  <a:pt x="15505" y="10516"/>
                  <a:pt x="15573" y="10429"/>
                </a:cubicBezTo>
                <a:cubicBezTo>
                  <a:pt x="15746" y="10205"/>
                  <a:pt x="15718" y="9871"/>
                  <a:pt x="15510" y="9684"/>
                </a:cubicBezTo>
                <a:cubicBezTo>
                  <a:pt x="15498" y="9674"/>
                  <a:pt x="15023" y="9238"/>
                  <a:pt x="14383" y="8463"/>
                </a:cubicBezTo>
                <a:lnTo>
                  <a:pt x="19636" y="8463"/>
                </a:lnTo>
                <a:cubicBezTo>
                  <a:pt x="19636" y="8463"/>
                  <a:pt x="19636" y="13747"/>
                  <a:pt x="19636" y="13747"/>
                </a:cubicBezTo>
                <a:close/>
                <a:moveTo>
                  <a:pt x="19636" y="20087"/>
                </a:moveTo>
                <a:lnTo>
                  <a:pt x="11291" y="20087"/>
                </a:lnTo>
                <a:lnTo>
                  <a:pt x="11291" y="14803"/>
                </a:lnTo>
                <a:lnTo>
                  <a:pt x="19636" y="14803"/>
                </a:lnTo>
                <a:cubicBezTo>
                  <a:pt x="19636" y="14803"/>
                  <a:pt x="19636" y="20087"/>
                  <a:pt x="19636" y="20087"/>
                </a:cubicBezTo>
                <a:close/>
                <a:moveTo>
                  <a:pt x="11291" y="5461"/>
                </a:moveTo>
                <a:cubicBezTo>
                  <a:pt x="11626" y="6178"/>
                  <a:pt x="11991" y="6828"/>
                  <a:pt x="12360" y="7406"/>
                </a:cubicBezTo>
                <a:lnTo>
                  <a:pt x="11291" y="7406"/>
                </a:lnTo>
                <a:cubicBezTo>
                  <a:pt x="11291" y="7406"/>
                  <a:pt x="11291" y="5461"/>
                  <a:pt x="11291" y="5461"/>
                </a:cubicBezTo>
                <a:close/>
                <a:moveTo>
                  <a:pt x="12871" y="1481"/>
                </a:moveTo>
                <a:cubicBezTo>
                  <a:pt x="14045" y="751"/>
                  <a:pt x="15436" y="979"/>
                  <a:pt x="15979" y="1990"/>
                </a:cubicBezTo>
                <a:cubicBezTo>
                  <a:pt x="16343" y="2668"/>
                  <a:pt x="16223" y="3523"/>
                  <a:pt x="15755" y="4236"/>
                </a:cubicBezTo>
                <a:lnTo>
                  <a:pt x="11845" y="4236"/>
                </a:lnTo>
                <a:cubicBezTo>
                  <a:pt x="11740" y="3975"/>
                  <a:pt x="11641" y="3708"/>
                  <a:pt x="11550" y="3432"/>
                </a:cubicBezTo>
                <a:cubicBezTo>
                  <a:pt x="11653" y="2691"/>
                  <a:pt x="12120" y="1947"/>
                  <a:pt x="12871" y="1481"/>
                </a:cubicBezTo>
                <a:moveTo>
                  <a:pt x="10309" y="7406"/>
                </a:moveTo>
                <a:lnTo>
                  <a:pt x="9224" y="7406"/>
                </a:lnTo>
                <a:cubicBezTo>
                  <a:pt x="9600" y="6819"/>
                  <a:pt x="9970" y="6158"/>
                  <a:pt x="10309" y="5429"/>
                </a:cubicBezTo>
                <a:cubicBezTo>
                  <a:pt x="10309" y="5429"/>
                  <a:pt x="10309" y="7406"/>
                  <a:pt x="10309" y="7406"/>
                </a:cubicBezTo>
                <a:close/>
                <a:moveTo>
                  <a:pt x="10309" y="13747"/>
                </a:moveTo>
                <a:lnTo>
                  <a:pt x="1964" y="13747"/>
                </a:lnTo>
                <a:lnTo>
                  <a:pt x="1964" y="8463"/>
                </a:lnTo>
                <a:lnTo>
                  <a:pt x="7202" y="8463"/>
                </a:lnTo>
                <a:cubicBezTo>
                  <a:pt x="6563" y="9238"/>
                  <a:pt x="6087" y="9674"/>
                  <a:pt x="6075" y="9684"/>
                </a:cubicBezTo>
                <a:cubicBezTo>
                  <a:pt x="5867" y="9871"/>
                  <a:pt x="5839" y="10205"/>
                  <a:pt x="6012" y="10429"/>
                </a:cubicBezTo>
                <a:cubicBezTo>
                  <a:pt x="6080" y="10516"/>
                  <a:pt x="6167" y="10574"/>
                  <a:pt x="6261" y="10601"/>
                </a:cubicBezTo>
                <a:cubicBezTo>
                  <a:pt x="6411" y="10644"/>
                  <a:pt x="6575" y="10610"/>
                  <a:pt x="6703" y="10497"/>
                </a:cubicBezTo>
                <a:cubicBezTo>
                  <a:pt x="6770" y="10437"/>
                  <a:pt x="7563" y="9712"/>
                  <a:pt x="8495" y="8463"/>
                </a:cubicBezTo>
                <a:lnTo>
                  <a:pt x="10309" y="8463"/>
                </a:lnTo>
                <a:cubicBezTo>
                  <a:pt x="10309" y="8463"/>
                  <a:pt x="10309" y="13747"/>
                  <a:pt x="10309" y="13747"/>
                </a:cubicBezTo>
                <a:close/>
                <a:moveTo>
                  <a:pt x="10309" y="20087"/>
                </a:moveTo>
                <a:lnTo>
                  <a:pt x="1964" y="20087"/>
                </a:lnTo>
                <a:lnTo>
                  <a:pt x="1964" y="14803"/>
                </a:lnTo>
                <a:lnTo>
                  <a:pt x="10309" y="14803"/>
                </a:lnTo>
                <a:cubicBezTo>
                  <a:pt x="10309" y="14803"/>
                  <a:pt x="10309" y="20087"/>
                  <a:pt x="10309" y="20087"/>
                </a:cubicBezTo>
                <a:close/>
                <a:moveTo>
                  <a:pt x="982" y="7406"/>
                </a:moveTo>
                <a:lnTo>
                  <a:pt x="982" y="5293"/>
                </a:lnTo>
                <a:lnTo>
                  <a:pt x="9266" y="5293"/>
                </a:lnTo>
                <a:cubicBezTo>
                  <a:pt x="8867" y="6095"/>
                  <a:pt x="8429" y="6803"/>
                  <a:pt x="8005" y="7406"/>
                </a:cubicBezTo>
                <a:cubicBezTo>
                  <a:pt x="8005" y="7406"/>
                  <a:pt x="982" y="7406"/>
                  <a:pt x="982" y="7406"/>
                </a:cubicBezTo>
                <a:close/>
                <a:moveTo>
                  <a:pt x="5606" y="1990"/>
                </a:moveTo>
                <a:cubicBezTo>
                  <a:pt x="6148" y="980"/>
                  <a:pt x="7540" y="751"/>
                  <a:pt x="8714" y="1481"/>
                </a:cubicBezTo>
                <a:cubicBezTo>
                  <a:pt x="9465" y="1948"/>
                  <a:pt x="9931" y="2692"/>
                  <a:pt x="10035" y="3433"/>
                </a:cubicBezTo>
                <a:cubicBezTo>
                  <a:pt x="9944" y="3708"/>
                  <a:pt x="9845" y="3975"/>
                  <a:pt x="9740" y="4236"/>
                </a:cubicBezTo>
                <a:lnTo>
                  <a:pt x="5830" y="4236"/>
                </a:lnTo>
                <a:cubicBezTo>
                  <a:pt x="5362" y="3523"/>
                  <a:pt x="5242" y="2668"/>
                  <a:pt x="5606" y="1990"/>
                </a:cubicBezTo>
                <a:moveTo>
                  <a:pt x="20618" y="4236"/>
                </a:moveTo>
                <a:lnTo>
                  <a:pt x="16874" y="4236"/>
                </a:lnTo>
                <a:cubicBezTo>
                  <a:pt x="17259" y="3325"/>
                  <a:pt x="17284" y="2310"/>
                  <a:pt x="16829" y="1461"/>
                </a:cubicBezTo>
                <a:cubicBezTo>
                  <a:pt x="16015" y="-54"/>
                  <a:pt x="14024" y="-456"/>
                  <a:pt x="12380" y="565"/>
                </a:cubicBezTo>
                <a:cubicBezTo>
                  <a:pt x="11747" y="959"/>
                  <a:pt x="11277" y="1511"/>
                  <a:pt x="10965" y="2122"/>
                </a:cubicBezTo>
                <a:cubicBezTo>
                  <a:pt x="10949" y="2115"/>
                  <a:pt x="10937" y="2103"/>
                  <a:pt x="10920" y="2098"/>
                </a:cubicBezTo>
                <a:cubicBezTo>
                  <a:pt x="10909" y="2095"/>
                  <a:pt x="10899" y="2097"/>
                  <a:pt x="10888" y="2095"/>
                </a:cubicBezTo>
                <a:cubicBezTo>
                  <a:pt x="10861" y="2089"/>
                  <a:pt x="10834" y="2089"/>
                  <a:pt x="10806" y="2088"/>
                </a:cubicBezTo>
                <a:cubicBezTo>
                  <a:pt x="10782" y="2089"/>
                  <a:pt x="10759" y="2089"/>
                  <a:pt x="10735" y="2093"/>
                </a:cubicBezTo>
                <a:cubicBezTo>
                  <a:pt x="10712" y="2096"/>
                  <a:pt x="10689" y="2090"/>
                  <a:pt x="10665" y="2098"/>
                </a:cubicBezTo>
                <a:cubicBezTo>
                  <a:pt x="10648" y="2103"/>
                  <a:pt x="10636" y="2115"/>
                  <a:pt x="10620" y="2122"/>
                </a:cubicBezTo>
                <a:cubicBezTo>
                  <a:pt x="10307" y="1511"/>
                  <a:pt x="9837" y="959"/>
                  <a:pt x="9205" y="566"/>
                </a:cubicBezTo>
                <a:cubicBezTo>
                  <a:pt x="7561" y="-456"/>
                  <a:pt x="5569" y="-54"/>
                  <a:pt x="4755" y="1461"/>
                </a:cubicBezTo>
                <a:cubicBezTo>
                  <a:pt x="4301" y="2310"/>
                  <a:pt x="4325" y="3325"/>
                  <a:pt x="4711" y="4236"/>
                </a:cubicBezTo>
                <a:lnTo>
                  <a:pt x="982" y="4236"/>
                </a:lnTo>
                <a:cubicBezTo>
                  <a:pt x="440" y="4236"/>
                  <a:pt x="0" y="4709"/>
                  <a:pt x="0" y="5293"/>
                </a:cubicBezTo>
                <a:lnTo>
                  <a:pt x="0" y="7406"/>
                </a:lnTo>
                <a:cubicBezTo>
                  <a:pt x="0" y="7990"/>
                  <a:pt x="440" y="8463"/>
                  <a:pt x="982" y="8463"/>
                </a:cubicBezTo>
                <a:lnTo>
                  <a:pt x="982" y="20087"/>
                </a:lnTo>
                <a:cubicBezTo>
                  <a:pt x="982" y="20671"/>
                  <a:pt x="1422" y="21144"/>
                  <a:pt x="1964" y="21144"/>
                </a:cubicBezTo>
                <a:lnTo>
                  <a:pt x="19636" y="21144"/>
                </a:lnTo>
                <a:cubicBezTo>
                  <a:pt x="20178" y="21144"/>
                  <a:pt x="20618" y="20671"/>
                  <a:pt x="20618" y="20087"/>
                </a:cubicBezTo>
                <a:lnTo>
                  <a:pt x="20618" y="8463"/>
                </a:lnTo>
                <a:cubicBezTo>
                  <a:pt x="21160" y="8463"/>
                  <a:pt x="21600" y="7990"/>
                  <a:pt x="21600" y="7406"/>
                </a:cubicBezTo>
                <a:lnTo>
                  <a:pt x="21600" y="5293"/>
                </a:lnTo>
                <a:cubicBezTo>
                  <a:pt x="21600" y="4709"/>
                  <a:pt x="21160" y="4236"/>
                  <a:pt x="20618" y="4236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080" tIns="38080" rIns="38080" bIns="38080" anchor="ctr"/>
          <a:lstStyle/>
          <a:p>
            <a:pPr defTabSz="45695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 b="1" dirty="0">
              <a:latin typeface="Source Sans Pro" panose="020B0503030403020204" pitchFamily="34" charset="0"/>
              <a:ea typeface="Noto Sans Light" panose="020B0402040504020204" pitchFamily="34" charset="0"/>
              <a:cs typeface="Noto Sans Light" panose="020B0402040504020204" pitchFamily="34" charset="0"/>
            </a:endParaRPr>
          </a:p>
        </p:txBody>
      </p:sp>
      <p:sp>
        <p:nvSpPr>
          <p:cNvPr id="31" name="Shape 2633">
            <a:extLst>
              <a:ext uri="{FF2B5EF4-FFF2-40B4-BE49-F238E27FC236}">
                <a16:creationId xmlns:a16="http://schemas.microsoft.com/office/drawing/2014/main" id="{FC2F4161-511F-D240-BDAA-E385C0834F88}"/>
              </a:ext>
            </a:extLst>
          </p:cNvPr>
          <p:cNvSpPr>
            <a:spLocks noChangeAspect="1"/>
          </p:cNvSpPr>
          <p:nvPr/>
        </p:nvSpPr>
        <p:spPr>
          <a:xfrm>
            <a:off x="2298721" y="8259435"/>
            <a:ext cx="918765" cy="9187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144" y="18334"/>
                </a:moveTo>
                <a:lnTo>
                  <a:pt x="15583" y="6873"/>
                </a:lnTo>
                <a:lnTo>
                  <a:pt x="20168" y="6873"/>
                </a:lnTo>
                <a:cubicBezTo>
                  <a:pt x="20168" y="6873"/>
                  <a:pt x="12144" y="18334"/>
                  <a:pt x="12144" y="18334"/>
                </a:cubicBezTo>
                <a:close/>
                <a:moveTo>
                  <a:pt x="10800" y="19403"/>
                </a:moveTo>
                <a:lnTo>
                  <a:pt x="7041" y="6873"/>
                </a:lnTo>
                <a:lnTo>
                  <a:pt x="14559" y="6873"/>
                </a:lnTo>
                <a:cubicBezTo>
                  <a:pt x="14559" y="6873"/>
                  <a:pt x="10800" y="19403"/>
                  <a:pt x="10800" y="19403"/>
                </a:cubicBezTo>
                <a:close/>
                <a:moveTo>
                  <a:pt x="1432" y="6873"/>
                </a:moveTo>
                <a:lnTo>
                  <a:pt x="6017" y="6873"/>
                </a:lnTo>
                <a:lnTo>
                  <a:pt x="9456" y="18334"/>
                </a:lnTo>
                <a:cubicBezTo>
                  <a:pt x="9456" y="18334"/>
                  <a:pt x="1432" y="6873"/>
                  <a:pt x="1432" y="6873"/>
                </a:cubicBezTo>
                <a:close/>
                <a:moveTo>
                  <a:pt x="6578" y="982"/>
                </a:moveTo>
                <a:lnTo>
                  <a:pt x="8536" y="982"/>
                </a:lnTo>
                <a:lnTo>
                  <a:pt x="6082" y="5891"/>
                </a:lnTo>
                <a:lnTo>
                  <a:pt x="1669" y="5891"/>
                </a:lnTo>
                <a:cubicBezTo>
                  <a:pt x="1669" y="5891"/>
                  <a:pt x="6578" y="982"/>
                  <a:pt x="6578" y="982"/>
                </a:cubicBezTo>
                <a:close/>
                <a:moveTo>
                  <a:pt x="11973" y="982"/>
                </a:moveTo>
                <a:lnTo>
                  <a:pt x="14427" y="5891"/>
                </a:lnTo>
                <a:lnTo>
                  <a:pt x="7173" y="5891"/>
                </a:lnTo>
                <a:lnTo>
                  <a:pt x="9627" y="982"/>
                </a:lnTo>
                <a:cubicBezTo>
                  <a:pt x="9627" y="982"/>
                  <a:pt x="11973" y="982"/>
                  <a:pt x="11973" y="982"/>
                </a:cubicBezTo>
                <a:close/>
                <a:moveTo>
                  <a:pt x="15022" y="982"/>
                </a:moveTo>
                <a:lnTo>
                  <a:pt x="19931" y="5891"/>
                </a:lnTo>
                <a:lnTo>
                  <a:pt x="15518" y="5891"/>
                </a:lnTo>
                <a:lnTo>
                  <a:pt x="13064" y="982"/>
                </a:lnTo>
                <a:cubicBezTo>
                  <a:pt x="13064" y="982"/>
                  <a:pt x="15022" y="982"/>
                  <a:pt x="15022" y="982"/>
                </a:cubicBezTo>
                <a:close/>
                <a:moveTo>
                  <a:pt x="21600" y="6382"/>
                </a:moveTo>
                <a:cubicBezTo>
                  <a:pt x="21600" y="6272"/>
                  <a:pt x="21557" y="6175"/>
                  <a:pt x="21495" y="6093"/>
                </a:cubicBezTo>
                <a:lnTo>
                  <a:pt x="21502" y="6088"/>
                </a:lnTo>
                <a:lnTo>
                  <a:pt x="21471" y="6057"/>
                </a:lnTo>
                <a:cubicBezTo>
                  <a:pt x="21459" y="6044"/>
                  <a:pt x="21448" y="6032"/>
                  <a:pt x="21434" y="6020"/>
                </a:cubicBezTo>
                <a:lnTo>
                  <a:pt x="15611" y="197"/>
                </a:lnTo>
                <a:lnTo>
                  <a:pt x="15604" y="201"/>
                </a:lnTo>
                <a:cubicBezTo>
                  <a:pt x="15514" y="82"/>
                  <a:pt x="15379" y="0"/>
                  <a:pt x="15218" y="0"/>
                </a:cubicBezTo>
                <a:lnTo>
                  <a:pt x="6382" y="0"/>
                </a:lnTo>
                <a:cubicBezTo>
                  <a:pt x="6221" y="0"/>
                  <a:pt x="6086" y="82"/>
                  <a:pt x="5996" y="201"/>
                </a:cubicBezTo>
                <a:lnTo>
                  <a:pt x="5989" y="197"/>
                </a:lnTo>
                <a:lnTo>
                  <a:pt x="166" y="6020"/>
                </a:lnTo>
                <a:cubicBezTo>
                  <a:pt x="152" y="6032"/>
                  <a:pt x="141" y="6044"/>
                  <a:pt x="129" y="6057"/>
                </a:cubicBezTo>
                <a:lnTo>
                  <a:pt x="98" y="6088"/>
                </a:lnTo>
                <a:lnTo>
                  <a:pt x="105" y="6093"/>
                </a:lnTo>
                <a:cubicBezTo>
                  <a:pt x="43" y="6175"/>
                  <a:pt x="0" y="6272"/>
                  <a:pt x="0" y="6382"/>
                </a:cubicBezTo>
                <a:cubicBezTo>
                  <a:pt x="0" y="6499"/>
                  <a:pt x="46" y="6602"/>
                  <a:pt x="115" y="6686"/>
                </a:cubicBezTo>
                <a:lnTo>
                  <a:pt x="109" y="6690"/>
                </a:lnTo>
                <a:lnTo>
                  <a:pt x="10418" y="21418"/>
                </a:lnTo>
                <a:lnTo>
                  <a:pt x="10424" y="21413"/>
                </a:lnTo>
                <a:cubicBezTo>
                  <a:pt x="10514" y="21525"/>
                  <a:pt x="10646" y="21600"/>
                  <a:pt x="10800" y="21600"/>
                </a:cubicBezTo>
                <a:cubicBezTo>
                  <a:pt x="10954" y="21600"/>
                  <a:pt x="11086" y="21525"/>
                  <a:pt x="11176" y="21413"/>
                </a:cubicBezTo>
                <a:lnTo>
                  <a:pt x="11182" y="21418"/>
                </a:lnTo>
                <a:lnTo>
                  <a:pt x="21491" y="6690"/>
                </a:lnTo>
                <a:lnTo>
                  <a:pt x="21485" y="6686"/>
                </a:lnTo>
                <a:cubicBezTo>
                  <a:pt x="21553" y="6602"/>
                  <a:pt x="21600" y="6499"/>
                  <a:pt x="21600" y="6382"/>
                </a:cubicBezTo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38080" tIns="38080" rIns="38080" bIns="38080" anchor="ctr"/>
          <a:lstStyle/>
          <a:p>
            <a:pPr defTabSz="45695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 b="1" dirty="0">
              <a:latin typeface="Source Sans Pro" panose="020B0503030403020204" pitchFamily="34" charset="0"/>
              <a:ea typeface="Noto Sans Light" panose="020B0402040504020204" pitchFamily="34" charset="0"/>
              <a:cs typeface="Noto Sans Light" panose="020B0402040504020204" pitchFamily="34" charset="0"/>
            </a:endParaRPr>
          </a:p>
        </p:txBody>
      </p:sp>
      <p:sp>
        <p:nvSpPr>
          <p:cNvPr id="34" name="Freeform 86">
            <a:extLst>
              <a:ext uri="{FF2B5EF4-FFF2-40B4-BE49-F238E27FC236}">
                <a16:creationId xmlns:a16="http://schemas.microsoft.com/office/drawing/2014/main" id="{360D1B27-2A1A-B948-979A-69FD463369C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905210" y="2823817"/>
            <a:ext cx="1705788" cy="1705788"/>
          </a:xfrm>
          <a:prstGeom prst="ellipse">
            <a:avLst/>
          </a:prstGeom>
          <a:noFill/>
          <a:ln w="50800">
            <a:solidFill>
              <a:schemeClr val="accent1"/>
            </a:solidFill>
            <a:miter lim="800000"/>
          </a:ln>
          <a:effectLst/>
        </p:spPr>
        <p:txBody>
          <a:bodyPr wrap="none" anchor="ctr"/>
          <a:lstStyle/>
          <a:p>
            <a:endParaRPr lang="en-US" sz="19895" b="1" dirty="0">
              <a:solidFill>
                <a:schemeClr val="accent6">
                  <a:lumMod val="50000"/>
                </a:schemeClr>
              </a:solidFill>
              <a:latin typeface="Source Sans Pro" panose="020B0503030403020204" pitchFamily="34" charset="0"/>
            </a:endParaRPr>
          </a:p>
        </p:txBody>
      </p:sp>
      <p:sp>
        <p:nvSpPr>
          <p:cNvPr id="35" name="Freeform 86">
            <a:extLst>
              <a:ext uri="{FF2B5EF4-FFF2-40B4-BE49-F238E27FC236}">
                <a16:creationId xmlns:a16="http://schemas.microsoft.com/office/drawing/2014/main" id="{B6263DDB-AA74-0A4E-B4BE-4596E4E7E3C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905210" y="5314152"/>
            <a:ext cx="1705788" cy="1705788"/>
          </a:xfrm>
          <a:prstGeom prst="ellipse">
            <a:avLst/>
          </a:prstGeom>
          <a:noFill/>
          <a:ln w="50800">
            <a:solidFill>
              <a:schemeClr val="accent2"/>
            </a:solidFill>
            <a:miter lim="800000"/>
          </a:ln>
          <a:effectLst/>
        </p:spPr>
        <p:txBody>
          <a:bodyPr wrap="none" anchor="ctr"/>
          <a:lstStyle/>
          <a:p>
            <a:endParaRPr lang="en-US" sz="19895" b="1" dirty="0">
              <a:solidFill>
                <a:schemeClr val="accent6">
                  <a:lumMod val="50000"/>
                </a:schemeClr>
              </a:solidFill>
              <a:latin typeface="Source Sans Pro" panose="020B0503030403020204" pitchFamily="34" charset="0"/>
            </a:endParaRPr>
          </a:p>
        </p:txBody>
      </p:sp>
      <p:sp>
        <p:nvSpPr>
          <p:cNvPr id="36" name="Freeform 86">
            <a:extLst>
              <a:ext uri="{FF2B5EF4-FFF2-40B4-BE49-F238E27FC236}">
                <a16:creationId xmlns:a16="http://schemas.microsoft.com/office/drawing/2014/main" id="{34A417EC-79FC-914D-8E7C-0E16BE2CCB0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905210" y="7865923"/>
            <a:ext cx="1705788" cy="1705788"/>
          </a:xfrm>
          <a:prstGeom prst="ellipse">
            <a:avLst/>
          </a:prstGeom>
          <a:noFill/>
          <a:ln w="50800">
            <a:solidFill>
              <a:schemeClr val="accent3"/>
            </a:solidFill>
            <a:miter lim="800000"/>
          </a:ln>
          <a:effectLst/>
        </p:spPr>
        <p:txBody>
          <a:bodyPr wrap="none" anchor="ctr"/>
          <a:lstStyle/>
          <a:p>
            <a:endParaRPr lang="en-US" sz="19895" b="1" dirty="0">
              <a:solidFill>
                <a:schemeClr val="accent6">
                  <a:lumMod val="50000"/>
                </a:schemeClr>
              </a:solidFill>
              <a:latin typeface="Source Sans Pro" panose="020B0503030403020204" pitchFamily="34" charset="0"/>
            </a:endParaRPr>
          </a:p>
        </p:txBody>
      </p:sp>
      <p:sp>
        <p:nvSpPr>
          <p:cNvPr id="37" name="Freeform 86">
            <a:extLst>
              <a:ext uri="{FF2B5EF4-FFF2-40B4-BE49-F238E27FC236}">
                <a16:creationId xmlns:a16="http://schemas.microsoft.com/office/drawing/2014/main" id="{92ACD667-2446-6C4E-AAF9-9398BF6A9AD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905210" y="10372682"/>
            <a:ext cx="1705788" cy="1705788"/>
          </a:xfrm>
          <a:prstGeom prst="ellipse">
            <a:avLst/>
          </a:prstGeom>
          <a:noFill/>
          <a:ln w="50800">
            <a:solidFill>
              <a:schemeClr val="accent4"/>
            </a:solidFill>
            <a:miter lim="800000"/>
          </a:ln>
          <a:effectLst/>
        </p:spPr>
        <p:txBody>
          <a:bodyPr wrap="none" anchor="ctr"/>
          <a:lstStyle/>
          <a:p>
            <a:endParaRPr lang="en-US" sz="19895" b="1" dirty="0">
              <a:solidFill>
                <a:schemeClr val="accent6">
                  <a:lumMod val="50000"/>
                </a:schemeClr>
              </a:solidFill>
              <a:latin typeface="Source Sans Pro" panose="020B0503030403020204" pitchFamily="34" charset="0"/>
            </a:endParaRPr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5E5C94DE-DA8D-2449-B128-D6838814A5C1}"/>
              </a:ext>
            </a:extLst>
          </p:cNvPr>
          <p:cNvSpPr/>
          <p:nvPr/>
        </p:nvSpPr>
        <p:spPr>
          <a:xfrm>
            <a:off x="22058726" y="414835"/>
            <a:ext cx="1590642" cy="1409795"/>
          </a:xfrm>
          <a:custGeom>
            <a:avLst/>
            <a:gdLst>
              <a:gd name="connsiteX0" fmla="*/ 0 w 2974008"/>
              <a:gd name="connsiteY0" fmla="*/ 0 h 2633472"/>
              <a:gd name="connsiteX1" fmla="*/ 2974008 w 2974008"/>
              <a:gd name="connsiteY1" fmla="*/ 0 h 2633472"/>
              <a:gd name="connsiteX2" fmla="*/ 2974008 w 2974008"/>
              <a:gd name="connsiteY2" fmla="*/ 2633472 h 2633472"/>
              <a:gd name="connsiteX3" fmla="*/ 2642516 w 2974008"/>
              <a:gd name="connsiteY3" fmla="*/ 2633472 h 2633472"/>
              <a:gd name="connsiteX4" fmla="*/ 2642516 w 2974008"/>
              <a:gd name="connsiteY4" fmla="*/ 331492 h 2633472"/>
              <a:gd name="connsiteX5" fmla="*/ 0 w 2974008"/>
              <a:gd name="connsiteY5" fmla="*/ 331492 h 2633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74008" h="2633472">
                <a:moveTo>
                  <a:pt x="0" y="0"/>
                </a:moveTo>
                <a:lnTo>
                  <a:pt x="2974008" y="0"/>
                </a:lnTo>
                <a:lnTo>
                  <a:pt x="2974008" y="2633472"/>
                </a:lnTo>
                <a:lnTo>
                  <a:pt x="2642516" y="2633472"/>
                </a:lnTo>
                <a:lnTo>
                  <a:pt x="2642516" y="331492"/>
                </a:lnTo>
                <a:lnTo>
                  <a:pt x="0" y="331492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 dirty="0">
              <a:solidFill>
                <a:schemeClr val="tx1"/>
              </a:solidFill>
              <a:latin typeface="Source Sans Pro" panose="020B0503030403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5895C60-D5C5-5044-B926-77E6028FE77C}"/>
              </a:ext>
            </a:extLst>
          </p:cNvPr>
          <p:cNvSpPr/>
          <p:nvPr/>
        </p:nvSpPr>
        <p:spPr>
          <a:xfrm>
            <a:off x="23405720" y="4706227"/>
            <a:ext cx="968758" cy="430354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 dirty="0">
              <a:latin typeface="Source Sans Pro" panose="020B0503030403020204" pitchFamily="34" charset="0"/>
            </a:endParaRPr>
          </a:p>
        </p:txBody>
      </p:sp>
      <p:pic>
        <p:nvPicPr>
          <p:cNvPr id="5" name="Picture Placeholder 4" descr="A picture containing outdoor, sky, building, boat&#10;&#10;Description automatically generated">
            <a:extLst>
              <a:ext uri="{FF2B5EF4-FFF2-40B4-BE49-F238E27FC236}">
                <a16:creationId xmlns:a16="http://schemas.microsoft.com/office/drawing/2014/main" id="{BBCF9033-72E6-42D5-8D27-C664459DFC2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53" r="24153"/>
          <a:stretch>
            <a:fillRect/>
          </a:stretch>
        </p:blipFill>
        <p:spPr>
          <a:xfrm>
            <a:off x="0" y="0"/>
            <a:ext cx="12573001" cy="13716000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C92510-7A44-4118-A6FD-2A99B92AC3E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" y="5539020"/>
            <a:ext cx="5088824" cy="5456385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B9C535C-B1A3-486F-BDF8-226C3861E8D7}"/>
              </a:ext>
            </a:extLst>
          </p:cNvPr>
          <p:cNvSpPr/>
          <p:nvPr/>
        </p:nvSpPr>
        <p:spPr>
          <a:xfrm>
            <a:off x="6286500" y="7429855"/>
            <a:ext cx="3879733" cy="607665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Knowledge Economy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3495768-F27A-44BC-A3AD-F88F7ED7210F}"/>
              </a:ext>
            </a:extLst>
          </p:cNvPr>
          <p:cNvSpPr/>
          <p:nvPr/>
        </p:nvSpPr>
        <p:spPr>
          <a:xfrm>
            <a:off x="4539679" y="4451918"/>
            <a:ext cx="3879733" cy="607665"/>
          </a:xfrm>
          <a:prstGeom prst="roundRect">
            <a:avLst/>
          </a:prstGeom>
          <a:solidFill>
            <a:srgbClr val="084D9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Digital Economy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1E6681C5-6306-4156-882C-D2D8D5C43074}"/>
              </a:ext>
            </a:extLst>
          </p:cNvPr>
          <p:cNvSpPr/>
          <p:nvPr/>
        </p:nvSpPr>
        <p:spPr>
          <a:xfrm>
            <a:off x="5485511" y="10921743"/>
            <a:ext cx="3879733" cy="607665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Creative Economy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DE9C1F3F-0137-4CEA-8D0C-1B4C4F26C43E}"/>
              </a:ext>
            </a:extLst>
          </p:cNvPr>
          <p:cNvSpPr/>
          <p:nvPr/>
        </p:nvSpPr>
        <p:spPr>
          <a:xfrm>
            <a:off x="1149638" y="12168149"/>
            <a:ext cx="3879733" cy="607665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Intelligent Economy</a:t>
            </a:r>
          </a:p>
        </p:txBody>
      </p:sp>
      <p:sp>
        <p:nvSpPr>
          <p:cNvPr id="27" name="Subtitle 2">
            <a:extLst>
              <a:ext uri="{FF2B5EF4-FFF2-40B4-BE49-F238E27FC236}">
                <a16:creationId xmlns:a16="http://schemas.microsoft.com/office/drawing/2014/main" id="{84ADCA40-5350-4E44-A216-CD5ABE265177}"/>
              </a:ext>
            </a:extLst>
          </p:cNvPr>
          <p:cNvSpPr txBox="1">
            <a:spLocks/>
          </p:cNvSpPr>
          <p:nvPr/>
        </p:nvSpPr>
        <p:spPr>
          <a:xfrm>
            <a:off x="14566292" y="10755546"/>
            <a:ext cx="7579578" cy="235619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1828343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5599" b="0" i="0" kern="1200">
                <a:solidFill>
                  <a:schemeClr val="tx1"/>
                </a:solidFill>
                <a:latin typeface="Lato Light" panose="020F0502020204030203" pitchFamily="34" charset="0"/>
                <a:ea typeface="+mn-ea"/>
                <a:cs typeface="+mn-cs"/>
              </a:defRPr>
            </a:lvl1pPr>
            <a:lvl2pPr marL="914171" indent="0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799" b="0" i="0" kern="1200">
                <a:solidFill>
                  <a:schemeClr val="tx1"/>
                </a:solidFill>
                <a:latin typeface="Lato Light" panose="020F0502020204030203" pitchFamily="34" charset="0"/>
                <a:ea typeface="+mn-ea"/>
                <a:cs typeface="+mn-cs"/>
              </a:defRPr>
            </a:lvl2pPr>
            <a:lvl3pPr marL="1828343" indent="0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999" b="0" i="0" kern="1200">
                <a:solidFill>
                  <a:schemeClr val="tx1"/>
                </a:solidFill>
                <a:latin typeface="Lato Light" panose="020F0502020204030203" pitchFamily="34" charset="0"/>
                <a:ea typeface="+mn-ea"/>
                <a:cs typeface="+mn-cs"/>
              </a:defRPr>
            </a:lvl3pPr>
            <a:lvl4pPr marL="2742514" indent="0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599" b="0" i="0" kern="1200">
                <a:solidFill>
                  <a:schemeClr val="tx1"/>
                </a:solidFill>
                <a:latin typeface="Lato Light" panose="020F0502020204030203" pitchFamily="34" charset="0"/>
                <a:ea typeface="+mn-ea"/>
                <a:cs typeface="+mn-cs"/>
              </a:defRPr>
            </a:lvl4pPr>
            <a:lvl5pPr marL="3656685" indent="0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599" b="0" i="0" kern="1200">
                <a:solidFill>
                  <a:schemeClr val="tx1"/>
                </a:solidFill>
                <a:latin typeface="Lato Light" panose="020F0502020204030203" pitchFamily="34" charset="0"/>
                <a:ea typeface="+mn-ea"/>
                <a:cs typeface="+mn-cs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20000"/>
              </a:lnSpc>
              <a:spcBef>
                <a:spcPts val="0"/>
              </a:spcBef>
            </a:pPr>
            <a:r>
              <a:rPr lang="my-MM" sz="3200" b="1" dirty="0">
                <a:latin typeface="Pyidaungsu" panose="020B0502040204020203" pitchFamily="34" charset="0"/>
                <a:cs typeface="Pyidaungsu" panose="020B0502040204020203" pitchFamily="34" charset="0"/>
              </a:rPr>
              <a:t>‌ဒေါက်တာထွန်းသူရသက်, </a:t>
            </a:r>
            <a:r>
              <a:rPr lang="en-US" sz="3200" b="1" dirty="0">
                <a:latin typeface="Pyidaungsu" panose="020B0502040204020203" pitchFamily="34" charset="0"/>
                <a:cs typeface="Pyidaungsu" panose="020B0502040204020203" pitchFamily="34" charset="0"/>
              </a:rPr>
              <a:t>PhD</a:t>
            </a:r>
          </a:p>
          <a:p>
            <a:pPr algn="r">
              <a:lnSpc>
                <a:spcPct val="120000"/>
              </a:lnSpc>
              <a:spcBef>
                <a:spcPts val="0"/>
              </a:spcBef>
            </a:pPr>
            <a:r>
              <a:rPr lang="my-MM" sz="3200" b="1" dirty="0">
                <a:latin typeface="Pyidaungsu" panose="020B0502040204020203" pitchFamily="34" charset="0"/>
                <a:cs typeface="Pyidaungsu" panose="020B0502040204020203" pitchFamily="34" charset="0"/>
              </a:rPr>
              <a:t>ဒုတိယဥက္ကဋ္ဌ</a:t>
            </a:r>
            <a:endParaRPr lang="en-US" sz="3200" b="1" dirty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algn="r">
              <a:lnSpc>
                <a:spcPct val="120000"/>
              </a:lnSpc>
              <a:spcBef>
                <a:spcPts val="0"/>
              </a:spcBef>
            </a:pPr>
            <a:r>
              <a:rPr lang="my-MM" sz="3200" b="1" dirty="0">
                <a:latin typeface="Pyidaungsu" panose="020B0502040204020203" pitchFamily="34" charset="0"/>
                <a:cs typeface="Pyidaungsu" panose="020B0502040204020203" pitchFamily="34" charset="0"/>
              </a:rPr>
              <a:t>မြန်မာနိုင်ငံကွန်ပျူတာအသင်းချုပ်</a:t>
            </a:r>
            <a:endParaRPr lang="en-SG" sz="3200" b="1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E78D8EF5-8A0A-4E3E-A60C-FB5BA8EADF1C}"/>
              </a:ext>
            </a:extLst>
          </p:cNvPr>
          <p:cNvSpPr txBox="1">
            <a:spLocks/>
          </p:cNvSpPr>
          <p:nvPr/>
        </p:nvSpPr>
        <p:spPr>
          <a:xfrm>
            <a:off x="12284681" y="4087837"/>
            <a:ext cx="9865788" cy="371475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18283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1" i="0" kern="1200">
                <a:solidFill>
                  <a:schemeClr val="tx2"/>
                </a:solidFill>
                <a:latin typeface="Bebas Neue" pitchFamily="2" charset="0"/>
                <a:ea typeface="+mj-ea"/>
                <a:cs typeface="+mj-cs"/>
              </a:defRPr>
            </a:lvl1pPr>
          </a:lstStyle>
          <a:p>
            <a:pPr algn="r">
              <a:lnSpc>
                <a:spcPct val="150000"/>
              </a:lnSpc>
            </a:pPr>
            <a:r>
              <a:rPr lang="en-US" dirty="0">
                <a:latin typeface="+mn-lt"/>
                <a:cs typeface="Pyidaungsu" panose="020B0502040204020203" pitchFamily="34" charset="0"/>
              </a:rPr>
              <a:t>Myanmar Unicode</a:t>
            </a:r>
            <a:br>
              <a:rPr lang="en-US" sz="8000" dirty="0">
                <a:latin typeface="Pyidaungsu" panose="020B0502040204020203" pitchFamily="34" charset="0"/>
                <a:cs typeface="Pyidaungsu" panose="020B0502040204020203" pitchFamily="34" charset="0"/>
              </a:rPr>
            </a:br>
            <a:r>
              <a:rPr lang="my-MM" sz="7200" dirty="0">
                <a:latin typeface="Pyidaungsu" panose="020B0502040204020203" pitchFamily="34" charset="0"/>
                <a:cs typeface="Pyidaungsu" panose="020B0502040204020203" pitchFamily="34" charset="0"/>
              </a:rPr>
              <a:t>မြန်မာယူနီကုဒ်စံစနစ်</a:t>
            </a:r>
            <a:endParaRPr lang="en-US" sz="8000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91340037-EBDF-46B0-9ACF-78D172640B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64276" y="702716"/>
            <a:ext cx="5720327" cy="1248686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193AF037-55D2-4846-B484-265E320E8750}"/>
              </a:ext>
            </a:extLst>
          </p:cNvPr>
          <p:cNvSpPr/>
          <p:nvPr/>
        </p:nvSpPr>
        <p:spPr>
          <a:xfrm>
            <a:off x="6610977" y="5977161"/>
            <a:ext cx="3879733" cy="607665"/>
          </a:xfrm>
          <a:prstGeom prst="roundRect">
            <a:avLst/>
          </a:prstGeom>
          <a:solidFill>
            <a:srgbClr val="084D9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New Economy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55103447-29A9-480A-A243-63AF01CB097C}"/>
              </a:ext>
            </a:extLst>
          </p:cNvPr>
          <p:cNvSpPr/>
          <p:nvPr/>
        </p:nvSpPr>
        <p:spPr>
          <a:xfrm>
            <a:off x="5583452" y="9165216"/>
            <a:ext cx="3879733" cy="607665"/>
          </a:xfrm>
          <a:prstGeom prst="roundRect">
            <a:avLst/>
          </a:prstGeom>
          <a:solidFill>
            <a:srgbClr val="084D9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Sharing Economy</a:t>
            </a:r>
          </a:p>
        </p:txBody>
      </p:sp>
    </p:spTree>
    <p:extLst>
      <p:ext uri="{BB962C8B-B14F-4D97-AF65-F5344CB8AC3E}">
        <p14:creationId xmlns:p14="http://schemas.microsoft.com/office/powerpoint/2010/main" val="68229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004AFBA-E2A4-426D-9E0A-5806E5FB1371}"/>
              </a:ext>
            </a:extLst>
          </p:cNvPr>
          <p:cNvSpPr/>
          <p:nvPr/>
        </p:nvSpPr>
        <p:spPr>
          <a:xfrm>
            <a:off x="13252471" y="3202900"/>
            <a:ext cx="9706014" cy="8061412"/>
          </a:xfrm>
          <a:prstGeom prst="roundRect">
            <a:avLst>
              <a:gd name="adj" fmla="val 8695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D5D02D9-370C-4B2D-9606-7BF1B27311C9}"/>
              </a:ext>
            </a:extLst>
          </p:cNvPr>
          <p:cNvSpPr/>
          <p:nvPr/>
        </p:nvSpPr>
        <p:spPr>
          <a:xfrm>
            <a:off x="7804564" y="3231331"/>
            <a:ext cx="5223955" cy="8061412"/>
          </a:xfrm>
          <a:prstGeom prst="roundRect">
            <a:avLst>
              <a:gd name="adj" fmla="val 9269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363374B-30F6-4B8D-9E1A-34C0F11AD636}"/>
              </a:ext>
            </a:extLst>
          </p:cNvPr>
          <p:cNvSpPr/>
          <p:nvPr/>
        </p:nvSpPr>
        <p:spPr>
          <a:xfrm>
            <a:off x="2354530" y="3231331"/>
            <a:ext cx="5226082" cy="8061412"/>
          </a:xfrm>
          <a:prstGeom prst="roundRect">
            <a:avLst>
              <a:gd name="adj" fmla="val 9228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63A2D3-C674-49C9-8FC2-EC9B750AE37C}"/>
              </a:ext>
            </a:extLst>
          </p:cNvPr>
          <p:cNvSpPr txBox="1"/>
          <p:nvPr/>
        </p:nvSpPr>
        <p:spPr>
          <a:xfrm>
            <a:off x="3063346" y="11561072"/>
            <a:ext cx="37406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y-MM" dirty="0">
                <a:latin typeface="Pyidaungsu" panose="020B0502040204020203" pitchFamily="34" charset="0"/>
                <a:cs typeface="Pyidaungsu" panose="020B0502040204020203" pitchFamily="34" charset="0"/>
              </a:rPr>
              <a:t>ဗျည်း (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Consonant</a:t>
            </a:r>
            <a:r>
              <a:rPr lang="my-MM" dirty="0">
                <a:latin typeface="Pyidaungsu" panose="020B0502040204020203" pitchFamily="34" charset="0"/>
                <a:cs typeface="Pyidaungsu" panose="020B0502040204020203" pitchFamily="34" charset="0"/>
              </a:rPr>
              <a:t>)</a:t>
            </a:r>
            <a:endParaRPr lang="en-US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90C7B2B-9CA7-4989-8EA4-70FA69104D09}"/>
              </a:ext>
            </a:extLst>
          </p:cNvPr>
          <p:cNvSpPr txBox="1"/>
          <p:nvPr/>
        </p:nvSpPr>
        <p:spPr>
          <a:xfrm>
            <a:off x="8501175" y="11561072"/>
            <a:ext cx="35189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y-MM" dirty="0">
                <a:latin typeface="Pyidaungsu" panose="020B0502040204020203" pitchFamily="34" charset="0"/>
                <a:cs typeface="Pyidaungsu" panose="020B0502040204020203" pitchFamily="34" charset="0"/>
              </a:rPr>
              <a:t>ဗျည်းတွဲ (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Medial</a:t>
            </a:r>
            <a:r>
              <a:rPr lang="my-MM" dirty="0">
                <a:latin typeface="Pyidaungsu" panose="020B0502040204020203" pitchFamily="34" charset="0"/>
                <a:cs typeface="Pyidaungsu" panose="020B0502040204020203" pitchFamily="34" charset="0"/>
              </a:rPr>
              <a:t>)</a:t>
            </a:r>
            <a:endParaRPr lang="en-US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486C52-B850-4E85-BC18-24FB778D2EDF}"/>
              </a:ext>
            </a:extLst>
          </p:cNvPr>
          <p:cNvSpPr txBox="1"/>
          <p:nvPr/>
        </p:nvSpPr>
        <p:spPr>
          <a:xfrm>
            <a:off x="18150134" y="11561072"/>
            <a:ext cx="25571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y-MM" dirty="0">
                <a:latin typeface="Pyidaungsu" panose="020B0502040204020203" pitchFamily="34" charset="0"/>
                <a:cs typeface="Pyidaungsu" panose="020B0502040204020203" pitchFamily="34" charset="0"/>
              </a:rPr>
              <a:t>သရ 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(Vowel)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9B45EE-BD9C-4316-8B9F-7CDC100AAC9B}"/>
              </a:ext>
            </a:extLst>
          </p:cNvPr>
          <p:cNvSpPr txBox="1"/>
          <p:nvPr/>
        </p:nvSpPr>
        <p:spPr>
          <a:xfrm>
            <a:off x="8463516" y="659220"/>
            <a:ext cx="579838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y-MM" sz="6600" dirty="0">
                <a:latin typeface="Pyidaungsu" panose="020B0502040204020203" pitchFamily="34" charset="0"/>
                <a:cs typeface="Pyidaungsu" panose="020B0502040204020203" pitchFamily="34" charset="0"/>
              </a:rPr>
              <a:t>မြန်မာစာ ‌ရေးထုံး</a:t>
            </a:r>
            <a:endParaRPr lang="en-US" sz="6600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200750-7319-4142-9BFB-55BBA852FA14}"/>
              </a:ext>
            </a:extLst>
          </p:cNvPr>
          <p:cNvSpPr txBox="1"/>
          <p:nvPr/>
        </p:nvSpPr>
        <p:spPr>
          <a:xfrm>
            <a:off x="4050653" y="5525658"/>
            <a:ext cx="2436886" cy="4508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y-MM" sz="28700" dirty="0">
                <a:latin typeface="Pyidaungsu" panose="020B0502040204020203" pitchFamily="34" charset="0"/>
                <a:cs typeface="Pyidaungsu" panose="020B0502040204020203" pitchFamily="34" charset="0"/>
              </a:rPr>
              <a:t>ပ</a:t>
            </a:r>
            <a:endParaRPr lang="en-US" sz="28700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B101A5C-4309-4D58-B152-FD83753565D9}"/>
              </a:ext>
            </a:extLst>
          </p:cNvPr>
          <p:cNvSpPr txBox="1"/>
          <p:nvPr/>
        </p:nvSpPr>
        <p:spPr>
          <a:xfrm>
            <a:off x="8926498" y="5571732"/>
            <a:ext cx="3111749" cy="4508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y-MM" sz="28700" dirty="0">
                <a:latin typeface="Pyidaungsu" panose="020B0502040204020203" pitchFamily="34" charset="0"/>
                <a:cs typeface="Pyidaungsu" panose="020B0502040204020203" pitchFamily="34" charset="0"/>
              </a:rPr>
              <a:t>ြ</a:t>
            </a:r>
            <a:endParaRPr lang="en-US" sz="28700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3730A41-0EAD-492E-BFBD-B2B4FCD5DF75}"/>
              </a:ext>
            </a:extLst>
          </p:cNvPr>
          <p:cNvSpPr txBox="1"/>
          <p:nvPr/>
        </p:nvSpPr>
        <p:spPr>
          <a:xfrm>
            <a:off x="15955015" y="5621351"/>
            <a:ext cx="7386959" cy="4508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y-MM" sz="28700" dirty="0">
                <a:latin typeface="Pyidaungsu" panose="020B0502040204020203" pitchFamily="34" charset="0"/>
                <a:cs typeface="Pyidaungsu" panose="020B0502040204020203" pitchFamily="34" charset="0"/>
              </a:rPr>
              <a:t>ာင်း</a:t>
            </a:r>
            <a:endParaRPr lang="en-US" sz="28700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0FB0576-4FBE-4E7F-9F75-727FED88A3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799" t="22931" r="51584" b="46086"/>
          <a:stretch/>
        </p:blipFill>
        <p:spPr>
          <a:xfrm>
            <a:off x="13626366" y="6383275"/>
            <a:ext cx="2066182" cy="2194838"/>
          </a:xfrm>
          <a:prstGeom prst="rect">
            <a:avLst/>
          </a:prstGeom>
        </p:spPr>
      </p:pic>
      <p:sp>
        <p:nvSpPr>
          <p:cNvPr id="4" name="Arrow: U-Turn 3">
            <a:extLst>
              <a:ext uri="{FF2B5EF4-FFF2-40B4-BE49-F238E27FC236}">
                <a16:creationId xmlns:a16="http://schemas.microsoft.com/office/drawing/2014/main" id="{6A9CAC07-71B6-4D68-BF4B-E812E3BB4908}"/>
              </a:ext>
            </a:extLst>
          </p:cNvPr>
          <p:cNvSpPr/>
          <p:nvPr/>
        </p:nvSpPr>
        <p:spPr>
          <a:xfrm flipH="1" flipV="1">
            <a:off x="2922102" y="8846442"/>
            <a:ext cx="11878319" cy="1810489"/>
          </a:xfrm>
          <a:prstGeom prst="uturnArrow">
            <a:avLst>
              <a:gd name="adj1" fmla="val 14020"/>
              <a:gd name="adj2" fmla="val 25000"/>
              <a:gd name="adj3" fmla="val 23902"/>
              <a:gd name="adj4" fmla="val 43750"/>
              <a:gd name="adj5" fmla="val 10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3" name="Arrow: Left-Right 2">
            <a:extLst>
              <a:ext uri="{FF2B5EF4-FFF2-40B4-BE49-F238E27FC236}">
                <a16:creationId xmlns:a16="http://schemas.microsoft.com/office/drawing/2014/main" id="{4E5609F8-5AC7-47C3-A60B-9BA8AE528E5D}"/>
              </a:ext>
            </a:extLst>
          </p:cNvPr>
          <p:cNvSpPr/>
          <p:nvPr/>
        </p:nvSpPr>
        <p:spPr>
          <a:xfrm>
            <a:off x="6580033" y="4035287"/>
            <a:ext cx="2122513" cy="1006639"/>
          </a:xfrm>
          <a:prstGeom prst="leftRightArrow">
            <a:avLst/>
          </a:prstGeom>
          <a:solidFill>
            <a:srgbClr val="FA7B8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90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 animBg="1"/>
      <p:bldP spid="9" grpId="0" animBg="1"/>
      <p:bldP spid="13" grpId="0"/>
      <p:bldP spid="18" grpId="0"/>
      <p:bldP spid="16" grpId="0"/>
      <p:bldP spid="5" grpId="0"/>
      <p:bldP spid="17" grpId="0"/>
      <p:bldP spid="21" grpId="0"/>
      <p:bldP spid="4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498F344-C119-4B81-B54F-9284E19E2B93}"/>
              </a:ext>
            </a:extLst>
          </p:cNvPr>
          <p:cNvSpPr txBox="1"/>
          <p:nvPr/>
        </p:nvSpPr>
        <p:spPr>
          <a:xfrm>
            <a:off x="8463516" y="659220"/>
            <a:ext cx="637225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latin typeface="Pyidaungsu" panose="020B0502040204020203" pitchFamily="34" charset="0"/>
                <a:cs typeface="Pyidaungsu" panose="020B0502040204020203" pitchFamily="34" charset="0"/>
              </a:rPr>
              <a:t>Myanmar Pangram</a:t>
            </a:r>
            <a:endParaRPr lang="en-US" sz="11500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1CC20AA-422F-4D29-BD1C-64D7AB6A03AB}"/>
              </a:ext>
            </a:extLst>
          </p:cNvPr>
          <p:cNvSpPr/>
          <p:nvPr/>
        </p:nvSpPr>
        <p:spPr>
          <a:xfrm>
            <a:off x="1170550" y="3296026"/>
            <a:ext cx="21094995" cy="274690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my-MM" sz="6000" b="1" dirty="0">
                <a:latin typeface="Pyidaungsu" panose="020B0502040204020203" pitchFamily="34" charset="0"/>
                <a:cs typeface="Pyidaungsu" panose="020B0502040204020203" pitchFamily="34" charset="0"/>
              </a:rPr>
              <a:t>သီဟိုဠ်မှ ဉာဏ်ကြီးရှင်သည် အာယုဝဍ္ဎနဆေးညွှန်းစာကို ဇလွန်ဈေးဘေး ဗာဒံပင်ထက် အဓိဋ္ဌာန်လျက် ဂဃနဏဖတ်ခဲ့သည်။</a:t>
            </a:r>
            <a:endParaRPr lang="en-US" sz="6000" b="1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8C619F8-25E1-41D9-A41F-477642702233}"/>
              </a:ext>
            </a:extLst>
          </p:cNvPr>
          <p:cNvSpPr/>
          <p:nvPr/>
        </p:nvSpPr>
        <p:spPr>
          <a:xfrm>
            <a:off x="1170550" y="6773796"/>
            <a:ext cx="21094995" cy="41319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my-MM" sz="6000" b="1" dirty="0">
                <a:solidFill>
                  <a:srgbClr val="1C1E2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ဥက္ကဋ္ဌ ဦးခြင်္သေ့ ဣန္ဒြေရှိစေရန် လာမယ့်အင်္ဂါနေ့မှာ မန္တလေးသွားပြီး</a:t>
            </a:r>
            <a:r>
              <a:rPr lang="en-US" sz="6000" b="1" dirty="0">
                <a:solidFill>
                  <a:srgbClr val="1C1E2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my-MM" sz="6000" b="1" dirty="0">
                <a:solidFill>
                  <a:srgbClr val="1C1E2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ဆဋ္ဌမအကြိမ် ယောကျ်ားပုံ ကိန္နရီသဏ္ဌာန်နဲ့ ကမ္ဘာသုံး အင်္ဂလိပ်စာကို စက္ကူပေါ်မှာ လကျ်ာဘက်မှ စရေးပါ။</a:t>
            </a:r>
            <a:endParaRPr lang="en-US" sz="6000" b="1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3736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004AFBA-E2A4-426D-9E0A-5806E5FB1371}"/>
              </a:ext>
            </a:extLst>
          </p:cNvPr>
          <p:cNvSpPr/>
          <p:nvPr/>
        </p:nvSpPr>
        <p:spPr>
          <a:xfrm>
            <a:off x="16653590" y="4232268"/>
            <a:ext cx="6953085" cy="7328556"/>
          </a:xfrm>
          <a:prstGeom prst="roundRect">
            <a:avLst>
              <a:gd name="adj" fmla="val 8695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D5D02D9-370C-4B2D-9606-7BF1B27311C9}"/>
              </a:ext>
            </a:extLst>
          </p:cNvPr>
          <p:cNvSpPr/>
          <p:nvPr/>
        </p:nvSpPr>
        <p:spPr>
          <a:xfrm>
            <a:off x="13161221" y="4232268"/>
            <a:ext cx="3260617" cy="7328556"/>
          </a:xfrm>
          <a:prstGeom prst="roundRect">
            <a:avLst>
              <a:gd name="adj" fmla="val 9269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363374B-30F6-4B8D-9E1A-34C0F11AD636}"/>
              </a:ext>
            </a:extLst>
          </p:cNvPr>
          <p:cNvSpPr/>
          <p:nvPr/>
        </p:nvSpPr>
        <p:spPr>
          <a:xfrm>
            <a:off x="9259940" y="4232268"/>
            <a:ext cx="3669529" cy="7328556"/>
          </a:xfrm>
          <a:prstGeom prst="roundRect">
            <a:avLst>
              <a:gd name="adj" fmla="val 9228"/>
            </a:avLst>
          </a:prstGeom>
          <a:solidFill>
            <a:srgbClr val="E7E46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9B45EE-BD9C-4316-8B9F-7CDC100AAC9B}"/>
              </a:ext>
            </a:extLst>
          </p:cNvPr>
          <p:cNvSpPr txBox="1"/>
          <p:nvPr/>
        </p:nvSpPr>
        <p:spPr>
          <a:xfrm>
            <a:off x="8463516" y="659220"/>
            <a:ext cx="574869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y-MM" sz="6600" dirty="0">
                <a:latin typeface="Pyidaungsu" panose="020B0502040204020203" pitchFamily="34" charset="0"/>
                <a:cs typeface="Pyidaungsu" panose="020B0502040204020203" pitchFamily="34" charset="0"/>
              </a:rPr>
              <a:t>‌ပါဌ်ဆင့်ရိုက်နည်း</a:t>
            </a:r>
            <a:endParaRPr lang="en-US" sz="6600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B1ECBC6-523A-4971-9ABB-2D4CDD78D2C2}"/>
              </a:ext>
            </a:extLst>
          </p:cNvPr>
          <p:cNvSpPr/>
          <p:nvPr/>
        </p:nvSpPr>
        <p:spPr>
          <a:xfrm>
            <a:off x="1109693" y="5874998"/>
            <a:ext cx="4067139" cy="45089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my-MM" sz="28700" dirty="0">
                <a:solidFill>
                  <a:schemeClr val="bg1">
                    <a:lumMod val="65000"/>
                  </a:schemeClr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က</a:t>
            </a:r>
            <a:endParaRPr lang="en-US" sz="287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30DB4C2-C8E8-4C1E-8235-D25937642413}"/>
              </a:ext>
            </a:extLst>
          </p:cNvPr>
          <p:cNvSpPr txBox="1"/>
          <p:nvPr/>
        </p:nvSpPr>
        <p:spPr>
          <a:xfrm>
            <a:off x="4844029" y="6188951"/>
            <a:ext cx="4184159" cy="4508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y-MM" sz="28700" dirty="0">
                <a:latin typeface="Pyidaungsu" panose="020B0502040204020203" pitchFamily="34" charset="0"/>
                <a:cs typeface="Pyidaungsu" panose="020B0502040204020203" pitchFamily="34" charset="0"/>
              </a:rPr>
              <a:t>ဝ္ဘာ</a:t>
            </a:r>
            <a:endParaRPr lang="en-US" sz="28700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4D94C8C-E15A-4E9A-9EDF-664216FF2C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022" t="25289" r="36745" b="47885"/>
          <a:stretch/>
        </p:blipFill>
        <p:spPr>
          <a:xfrm>
            <a:off x="4936250" y="7018020"/>
            <a:ext cx="1999858" cy="20574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6CB255B-DEE3-4917-966F-9041CB984636}"/>
              </a:ext>
            </a:extLst>
          </p:cNvPr>
          <p:cNvSpPr txBox="1"/>
          <p:nvPr/>
        </p:nvSpPr>
        <p:spPr>
          <a:xfrm>
            <a:off x="9936984" y="6205704"/>
            <a:ext cx="2436886" cy="4508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y-MM" sz="28700" dirty="0">
                <a:solidFill>
                  <a:srgbClr val="C000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</a:t>
            </a:r>
            <a:endParaRPr lang="en-US" sz="28700" dirty="0">
              <a:solidFill>
                <a:srgbClr val="C00000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F703126-F739-405E-AA07-74728B980477}"/>
              </a:ext>
            </a:extLst>
          </p:cNvPr>
          <p:cNvSpPr txBox="1"/>
          <p:nvPr/>
        </p:nvSpPr>
        <p:spPr>
          <a:xfrm>
            <a:off x="13644603" y="6188952"/>
            <a:ext cx="2438488" cy="4508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y-MM" sz="28700" dirty="0">
                <a:latin typeface="Pyidaungsu" panose="020B0502040204020203" pitchFamily="34" charset="0"/>
                <a:cs typeface="Pyidaungsu" panose="020B0502040204020203" pitchFamily="34" charset="0"/>
              </a:rPr>
              <a:t>္</a:t>
            </a:r>
            <a:endParaRPr lang="en-US" sz="28700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2195FBA-AC26-4A35-AF10-85DFC7AE5222}"/>
              </a:ext>
            </a:extLst>
          </p:cNvPr>
          <p:cNvSpPr txBox="1"/>
          <p:nvPr/>
        </p:nvSpPr>
        <p:spPr>
          <a:xfrm>
            <a:off x="17218448" y="6205704"/>
            <a:ext cx="5705408" cy="4508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y-MM" sz="28700" dirty="0">
                <a:latin typeface="Pyidaungsu" panose="020B0502040204020203" pitchFamily="34" charset="0"/>
                <a:cs typeface="Pyidaungsu" panose="020B0502040204020203" pitchFamily="34" charset="0"/>
              </a:rPr>
              <a:t>ဘာ</a:t>
            </a:r>
            <a:endParaRPr lang="en-US" sz="28700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924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 animBg="1"/>
      <p:bldP spid="9" grpId="0" animBg="1"/>
      <p:bldP spid="22" grpId="0"/>
      <p:bldP spid="23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004AFBA-E2A4-426D-9E0A-5806E5FB1371}"/>
              </a:ext>
            </a:extLst>
          </p:cNvPr>
          <p:cNvSpPr/>
          <p:nvPr/>
        </p:nvSpPr>
        <p:spPr>
          <a:xfrm>
            <a:off x="16653590" y="4232268"/>
            <a:ext cx="6953085" cy="7328556"/>
          </a:xfrm>
          <a:prstGeom prst="roundRect">
            <a:avLst>
              <a:gd name="adj" fmla="val 8695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D5D02D9-370C-4B2D-9606-7BF1B27311C9}"/>
              </a:ext>
            </a:extLst>
          </p:cNvPr>
          <p:cNvSpPr/>
          <p:nvPr/>
        </p:nvSpPr>
        <p:spPr>
          <a:xfrm>
            <a:off x="13161221" y="4232268"/>
            <a:ext cx="3260617" cy="7328556"/>
          </a:xfrm>
          <a:prstGeom prst="roundRect">
            <a:avLst>
              <a:gd name="adj" fmla="val 9269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363374B-30F6-4B8D-9E1A-34C0F11AD636}"/>
              </a:ext>
            </a:extLst>
          </p:cNvPr>
          <p:cNvSpPr/>
          <p:nvPr/>
        </p:nvSpPr>
        <p:spPr>
          <a:xfrm>
            <a:off x="9259940" y="4232268"/>
            <a:ext cx="3669529" cy="7328556"/>
          </a:xfrm>
          <a:prstGeom prst="roundRect">
            <a:avLst>
              <a:gd name="adj" fmla="val 9228"/>
            </a:avLst>
          </a:prstGeom>
          <a:solidFill>
            <a:srgbClr val="E7E46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9B45EE-BD9C-4316-8B9F-7CDC100AAC9B}"/>
              </a:ext>
            </a:extLst>
          </p:cNvPr>
          <p:cNvSpPr txBox="1"/>
          <p:nvPr/>
        </p:nvSpPr>
        <p:spPr>
          <a:xfrm>
            <a:off x="8463516" y="659220"/>
            <a:ext cx="575029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y-MM" sz="6600" dirty="0">
                <a:latin typeface="Pyidaungsu" panose="020B0502040204020203" pitchFamily="34" charset="0"/>
                <a:cs typeface="Pyidaungsu" panose="020B0502040204020203" pitchFamily="34" charset="0"/>
              </a:rPr>
              <a:t>‌ပါဌ်ဆင့်ရိုက်နည်း</a:t>
            </a:r>
            <a:endParaRPr lang="en-US" sz="6600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97F4C8-3178-4CE6-B670-E8527F6E7EEE}"/>
              </a:ext>
            </a:extLst>
          </p:cNvPr>
          <p:cNvSpPr txBox="1"/>
          <p:nvPr/>
        </p:nvSpPr>
        <p:spPr>
          <a:xfrm>
            <a:off x="4780953" y="5970293"/>
            <a:ext cx="3110147" cy="4508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y-MM" sz="28700" dirty="0">
                <a:latin typeface="Pyidaungsu" panose="020B0502040204020203" pitchFamily="34" charset="0"/>
                <a:cs typeface="Pyidaungsu" panose="020B0502040204020203" pitchFamily="34" charset="0"/>
              </a:rPr>
              <a:t>ဂါ</a:t>
            </a:r>
            <a:endParaRPr lang="en-US" sz="28700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B1ECBC6-523A-4971-9ABB-2D4CDD78D2C2}"/>
              </a:ext>
            </a:extLst>
          </p:cNvPr>
          <p:cNvSpPr/>
          <p:nvPr/>
        </p:nvSpPr>
        <p:spPr>
          <a:xfrm>
            <a:off x="1109693" y="5874998"/>
            <a:ext cx="3703258" cy="45089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my-MM" sz="28700" dirty="0">
                <a:solidFill>
                  <a:schemeClr val="bg1">
                    <a:lumMod val="65000"/>
                  </a:schemeClr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</a:t>
            </a:r>
            <a:endParaRPr lang="en-US" sz="287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3FABD07-2484-4E5A-A5DE-B564C91C61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1372" y="5655588"/>
            <a:ext cx="784205" cy="132267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B0F18C0-701B-41D0-8031-716DB50583CB}"/>
              </a:ext>
            </a:extLst>
          </p:cNvPr>
          <p:cNvSpPr txBox="1"/>
          <p:nvPr/>
        </p:nvSpPr>
        <p:spPr>
          <a:xfrm>
            <a:off x="9976743" y="6205704"/>
            <a:ext cx="2436886" cy="4508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y-MM" sz="28700" dirty="0">
                <a:solidFill>
                  <a:srgbClr val="C000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င်</a:t>
            </a:r>
            <a:endParaRPr lang="en-US" sz="28700" dirty="0">
              <a:solidFill>
                <a:srgbClr val="C00000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4A98026-5E8B-4359-B614-6E23149A5D8F}"/>
              </a:ext>
            </a:extLst>
          </p:cNvPr>
          <p:cNvSpPr txBox="1"/>
          <p:nvPr/>
        </p:nvSpPr>
        <p:spPr>
          <a:xfrm>
            <a:off x="13644603" y="6188952"/>
            <a:ext cx="2438488" cy="4508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y-MM" sz="28700" dirty="0">
                <a:latin typeface="Pyidaungsu" panose="020B0502040204020203" pitchFamily="34" charset="0"/>
                <a:cs typeface="Pyidaungsu" panose="020B0502040204020203" pitchFamily="34" charset="0"/>
              </a:rPr>
              <a:t>္</a:t>
            </a:r>
            <a:endParaRPr lang="en-US" sz="28700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F750FB7-4FE8-43A1-8C71-57F66B045A6A}"/>
              </a:ext>
            </a:extLst>
          </p:cNvPr>
          <p:cNvSpPr txBox="1"/>
          <p:nvPr/>
        </p:nvSpPr>
        <p:spPr>
          <a:xfrm>
            <a:off x="17865486" y="6205704"/>
            <a:ext cx="3110147" cy="4508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y-MM" sz="28700" dirty="0">
                <a:latin typeface="Pyidaungsu" panose="020B0502040204020203" pitchFamily="34" charset="0"/>
                <a:cs typeface="Pyidaungsu" panose="020B0502040204020203" pitchFamily="34" charset="0"/>
              </a:rPr>
              <a:t>ဂါ</a:t>
            </a:r>
            <a:endParaRPr lang="en-US" sz="28700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8416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 animBg="1"/>
      <p:bldP spid="9" grpId="0" animBg="1"/>
      <p:bldP spid="13" grpId="0"/>
      <p:bldP spid="16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9B45EE-BD9C-4316-8B9F-7CDC100AAC9B}"/>
              </a:ext>
            </a:extLst>
          </p:cNvPr>
          <p:cNvSpPr txBox="1"/>
          <p:nvPr/>
        </p:nvSpPr>
        <p:spPr>
          <a:xfrm>
            <a:off x="8463516" y="659220"/>
            <a:ext cx="575029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y-MM" sz="6600" dirty="0">
                <a:latin typeface="Pyidaungsu" panose="020B0502040204020203" pitchFamily="34" charset="0"/>
                <a:cs typeface="Pyidaungsu" panose="020B0502040204020203" pitchFamily="34" charset="0"/>
              </a:rPr>
              <a:t>‌ပါဌ်ဆင့်ရိုက်နည်း</a:t>
            </a:r>
            <a:endParaRPr lang="en-US" sz="6600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200F865-0437-4C0D-AAE0-6990B01214F8}"/>
              </a:ext>
            </a:extLst>
          </p:cNvPr>
          <p:cNvGrpSpPr/>
          <p:nvPr/>
        </p:nvGrpSpPr>
        <p:grpSpPr>
          <a:xfrm>
            <a:off x="1797015" y="3466726"/>
            <a:ext cx="3260617" cy="7855091"/>
            <a:chOff x="2690148" y="4232268"/>
            <a:chExt cx="3260617" cy="785509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81BD1B1E-FBA1-489F-AD58-D6EE79D24083}"/>
                </a:ext>
              </a:extLst>
            </p:cNvPr>
            <p:cNvSpPr/>
            <p:nvPr/>
          </p:nvSpPr>
          <p:spPr>
            <a:xfrm>
              <a:off x="2690148" y="4232268"/>
              <a:ext cx="3260617" cy="7328556"/>
            </a:xfrm>
            <a:prstGeom prst="roundRect">
              <a:avLst>
                <a:gd name="adj" fmla="val 9269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6FF7437-E382-47C1-8ED9-8FABEF826BA5}"/>
                </a:ext>
              </a:extLst>
            </p:cNvPr>
            <p:cNvSpPr txBox="1"/>
            <p:nvPr/>
          </p:nvSpPr>
          <p:spPr>
            <a:xfrm>
              <a:off x="3092101" y="4953373"/>
              <a:ext cx="2614818" cy="45089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my-MM" sz="28700" dirty="0">
                  <a:latin typeface="Pyidaungsu" panose="020B0502040204020203" pitchFamily="34" charset="0"/>
                  <a:cs typeface="Pyidaungsu" panose="020B0502040204020203" pitchFamily="34" charset="0"/>
                </a:rPr>
                <a:t>ဋ</a:t>
              </a:r>
              <a:endParaRPr lang="en-US" sz="28700" dirty="0"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154F8E8-E778-451D-9426-EF1D8FFE6C9A}"/>
                </a:ext>
              </a:extLst>
            </p:cNvPr>
            <p:cNvSpPr txBox="1"/>
            <p:nvPr/>
          </p:nvSpPr>
          <p:spPr>
            <a:xfrm>
              <a:off x="3289565" y="9871368"/>
              <a:ext cx="2061783" cy="22159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my-MM" sz="13800" dirty="0">
                  <a:latin typeface="Pyidaungsu" panose="020B0502040204020203" pitchFamily="34" charset="0"/>
                  <a:cs typeface="Pyidaungsu" panose="020B0502040204020203" pitchFamily="34" charset="0"/>
                </a:rPr>
                <a:t>တ</a:t>
              </a:r>
              <a:endParaRPr lang="en-US" sz="13800" dirty="0"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3F99213-07A9-465F-A974-D2D083A1383F}"/>
              </a:ext>
            </a:extLst>
          </p:cNvPr>
          <p:cNvGrpSpPr/>
          <p:nvPr/>
        </p:nvGrpSpPr>
        <p:grpSpPr>
          <a:xfrm>
            <a:off x="5578075" y="3466726"/>
            <a:ext cx="3260617" cy="7855091"/>
            <a:chOff x="2690148" y="4232268"/>
            <a:chExt cx="3260617" cy="7855091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1CF1D0C5-12C9-4E3B-B934-E822BA5CE9AB}"/>
                </a:ext>
              </a:extLst>
            </p:cNvPr>
            <p:cNvSpPr/>
            <p:nvPr/>
          </p:nvSpPr>
          <p:spPr>
            <a:xfrm>
              <a:off x="2690148" y="4232268"/>
              <a:ext cx="3260617" cy="7328556"/>
            </a:xfrm>
            <a:prstGeom prst="roundRect">
              <a:avLst>
                <a:gd name="adj" fmla="val 9269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3927EC0-5140-41A6-A9DD-836AE0B503C4}"/>
                </a:ext>
              </a:extLst>
            </p:cNvPr>
            <p:cNvSpPr txBox="1"/>
            <p:nvPr/>
          </p:nvSpPr>
          <p:spPr>
            <a:xfrm>
              <a:off x="3237974" y="4953373"/>
              <a:ext cx="2323072" cy="45089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my-MM" sz="28700" dirty="0">
                  <a:latin typeface="Pyidaungsu" panose="020B0502040204020203" pitchFamily="34" charset="0"/>
                  <a:cs typeface="Pyidaungsu" panose="020B0502040204020203" pitchFamily="34" charset="0"/>
                </a:rPr>
                <a:t>ဌ</a:t>
              </a:r>
              <a:endParaRPr lang="en-US" sz="28700" dirty="0"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6793A2A-A8AD-448C-A1A1-01C14E32C95F}"/>
                </a:ext>
              </a:extLst>
            </p:cNvPr>
            <p:cNvSpPr txBox="1"/>
            <p:nvPr/>
          </p:nvSpPr>
          <p:spPr>
            <a:xfrm>
              <a:off x="3289565" y="9871368"/>
              <a:ext cx="2061783" cy="22159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my-MM" sz="13800" dirty="0">
                  <a:latin typeface="Pyidaungsu" panose="020B0502040204020203" pitchFamily="34" charset="0"/>
                  <a:cs typeface="Pyidaungsu" panose="020B0502040204020203" pitchFamily="34" charset="0"/>
                </a:rPr>
                <a:t>ထ</a:t>
              </a:r>
              <a:endParaRPr lang="en-US" sz="13800" dirty="0"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587927B-700A-4395-88C8-565C16CEB280}"/>
              </a:ext>
            </a:extLst>
          </p:cNvPr>
          <p:cNvGrpSpPr/>
          <p:nvPr/>
        </p:nvGrpSpPr>
        <p:grpSpPr>
          <a:xfrm>
            <a:off x="9438109" y="3466726"/>
            <a:ext cx="3260617" cy="7855091"/>
            <a:chOff x="2690148" y="4232268"/>
            <a:chExt cx="3260617" cy="7855091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56CABD0-055A-4BA6-8424-87E7E23C5F3F}"/>
                </a:ext>
              </a:extLst>
            </p:cNvPr>
            <p:cNvSpPr/>
            <p:nvPr/>
          </p:nvSpPr>
          <p:spPr>
            <a:xfrm>
              <a:off x="2690148" y="4232268"/>
              <a:ext cx="3260617" cy="7328556"/>
            </a:xfrm>
            <a:prstGeom prst="roundRect">
              <a:avLst>
                <a:gd name="adj" fmla="val 9269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1D5DD76-BC1C-4586-8C5E-C1A0410E3563}"/>
                </a:ext>
              </a:extLst>
            </p:cNvPr>
            <p:cNvSpPr txBox="1"/>
            <p:nvPr/>
          </p:nvSpPr>
          <p:spPr>
            <a:xfrm>
              <a:off x="3155419" y="4953373"/>
              <a:ext cx="2488181" cy="45089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my-MM" sz="28700" dirty="0">
                  <a:latin typeface="Pyidaungsu" panose="020B0502040204020203" pitchFamily="34" charset="0"/>
                  <a:cs typeface="Pyidaungsu" panose="020B0502040204020203" pitchFamily="34" charset="0"/>
                </a:rPr>
                <a:t>ဍ</a:t>
              </a:r>
              <a:endParaRPr lang="en-US" sz="28700" dirty="0"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F614159-4470-4B58-A74B-1A3ECD897A33}"/>
                </a:ext>
              </a:extLst>
            </p:cNvPr>
            <p:cNvSpPr txBox="1"/>
            <p:nvPr/>
          </p:nvSpPr>
          <p:spPr>
            <a:xfrm>
              <a:off x="3711155" y="9871368"/>
              <a:ext cx="1218603" cy="22159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my-MM" sz="13800" dirty="0">
                  <a:latin typeface="Pyidaungsu" panose="020B0502040204020203" pitchFamily="34" charset="0"/>
                  <a:cs typeface="Pyidaungsu" panose="020B0502040204020203" pitchFamily="34" charset="0"/>
                </a:rPr>
                <a:t>ဒ</a:t>
              </a:r>
              <a:endParaRPr lang="en-US" sz="13800" dirty="0"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699A9ED-366B-455D-965F-C042EDAEBB96}"/>
              </a:ext>
            </a:extLst>
          </p:cNvPr>
          <p:cNvGrpSpPr/>
          <p:nvPr/>
        </p:nvGrpSpPr>
        <p:grpSpPr>
          <a:xfrm>
            <a:off x="18937887" y="3466726"/>
            <a:ext cx="3260617" cy="7855091"/>
            <a:chOff x="2690148" y="4232268"/>
            <a:chExt cx="3260617" cy="7855091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A29EB050-DDB0-412D-A13F-D5907264B052}"/>
                </a:ext>
              </a:extLst>
            </p:cNvPr>
            <p:cNvSpPr/>
            <p:nvPr/>
          </p:nvSpPr>
          <p:spPr>
            <a:xfrm>
              <a:off x="2690148" y="4232268"/>
              <a:ext cx="3260617" cy="7328556"/>
            </a:xfrm>
            <a:prstGeom prst="roundRect">
              <a:avLst>
                <a:gd name="adj" fmla="val 9269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3BFDC0F-2EEA-4AF3-A01D-F2B4621CC140}"/>
                </a:ext>
              </a:extLst>
            </p:cNvPr>
            <p:cNvSpPr txBox="1"/>
            <p:nvPr/>
          </p:nvSpPr>
          <p:spPr>
            <a:xfrm>
              <a:off x="3155419" y="4953373"/>
              <a:ext cx="2488182" cy="45089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my-MM" sz="28700" dirty="0">
                  <a:latin typeface="Pyidaungsu" panose="020B0502040204020203" pitchFamily="34" charset="0"/>
                  <a:cs typeface="Pyidaungsu" panose="020B0502040204020203" pitchFamily="34" charset="0"/>
                </a:rPr>
                <a:t>ဠ</a:t>
              </a:r>
              <a:endParaRPr lang="en-US" sz="28700" dirty="0"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590A31B-5A3C-4228-A34C-757C367D46FB}"/>
                </a:ext>
              </a:extLst>
            </p:cNvPr>
            <p:cNvSpPr txBox="1"/>
            <p:nvPr/>
          </p:nvSpPr>
          <p:spPr>
            <a:xfrm>
              <a:off x="3289565" y="9871368"/>
              <a:ext cx="2061783" cy="22159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my-MM" sz="13800" dirty="0">
                  <a:latin typeface="Pyidaungsu" panose="020B0502040204020203" pitchFamily="34" charset="0"/>
                  <a:cs typeface="Pyidaungsu" panose="020B0502040204020203" pitchFamily="34" charset="0"/>
                </a:rPr>
                <a:t>လ</a:t>
              </a:r>
              <a:endParaRPr lang="en-US" sz="13800" dirty="0"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5A67321-0F66-45D3-ABB9-53166AE9469B}"/>
              </a:ext>
            </a:extLst>
          </p:cNvPr>
          <p:cNvGrpSpPr/>
          <p:nvPr/>
        </p:nvGrpSpPr>
        <p:grpSpPr>
          <a:xfrm>
            <a:off x="13163997" y="3466726"/>
            <a:ext cx="3260617" cy="7855091"/>
            <a:chOff x="2690148" y="4232268"/>
            <a:chExt cx="3260617" cy="7855091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D1B0C74C-9B41-429F-8986-2B5A09112830}"/>
                </a:ext>
              </a:extLst>
            </p:cNvPr>
            <p:cNvSpPr/>
            <p:nvPr/>
          </p:nvSpPr>
          <p:spPr>
            <a:xfrm>
              <a:off x="2690148" y="4232268"/>
              <a:ext cx="3260617" cy="7328556"/>
            </a:xfrm>
            <a:prstGeom prst="roundRect">
              <a:avLst>
                <a:gd name="adj" fmla="val 9269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45706D3-BFE8-4C8C-A17B-C583D9023710}"/>
                </a:ext>
              </a:extLst>
            </p:cNvPr>
            <p:cNvSpPr txBox="1"/>
            <p:nvPr/>
          </p:nvSpPr>
          <p:spPr>
            <a:xfrm>
              <a:off x="3155419" y="4953373"/>
              <a:ext cx="2488181" cy="45089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my-MM" sz="28700" dirty="0">
                  <a:latin typeface="Pyidaungsu" panose="020B0502040204020203" pitchFamily="34" charset="0"/>
                  <a:cs typeface="Pyidaungsu" panose="020B0502040204020203" pitchFamily="34" charset="0"/>
                </a:rPr>
                <a:t>ဎ</a:t>
              </a:r>
              <a:endParaRPr lang="en-US" sz="28700" dirty="0"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9B51B49A-C728-4A4E-8596-6993839D6424}"/>
                </a:ext>
              </a:extLst>
            </p:cNvPr>
            <p:cNvSpPr txBox="1"/>
            <p:nvPr/>
          </p:nvSpPr>
          <p:spPr>
            <a:xfrm>
              <a:off x="3687912" y="9871368"/>
              <a:ext cx="1265090" cy="22159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my-MM" sz="13800" dirty="0">
                  <a:latin typeface="Pyidaungsu" panose="020B0502040204020203" pitchFamily="34" charset="0"/>
                  <a:cs typeface="Pyidaungsu" panose="020B0502040204020203" pitchFamily="34" charset="0"/>
                </a:rPr>
                <a:t>ဓ</a:t>
              </a:r>
              <a:endParaRPr lang="en-US" sz="13800" dirty="0"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F59752D6-3EB2-468D-812F-E3DE04079D3E}"/>
              </a:ext>
            </a:extLst>
          </p:cNvPr>
          <p:cNvSpPr txBox="1"/>
          <p:nvPr/>
        </p:nvSpPr>
        <p:spPr>
          <a:xfrm>
            <a:off x="17219223" y="7003414"/>
            <a:ext cx="115608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y-MM" sz="8800" b="1" dirty="0">
                <a:solidFill>
                  <a:schemeClr val="bg1">
                    <a:lumMod val="65000"/>
                  </a:schemeClr>
                </a:solidFill>
              </a:rPr>
              <a:t>...</a:t>
            </a:r>
            <a:endParaRPr lang="en-US" sz="88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C64362-B1C7-4D09-B2EB-C40CD7C57D11}"/>
              </a:ext>
            </a:extLst>
          </p:cNvPr>
          <p:cNvSpPr txBox="1"/>
          <p:nvPr/>
        </p:nvSpPr>
        <p:spPr>
          <a:xfrm>
            <a:off x="2738673" y="11730885"/>
            <a:ext cx="13773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Shift 3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9C5EB87-A445-4984-9FAE-838D4C9D79D7}"/>
              </a:ext>
            </a:extLst>
          </p:cNvPr>
          <p:cNvSpPr txBox="1"/>
          <p:nvPr/>
        </p:nvSpPr>
        <p:spPr>
          <a:xfrm>
            <a:off x="6519733" y="11730886"/>
            <a:ext cx="1369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Shift X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D951757-2EC1-49A2-9F85-10FD56850F04}"/>
              </a:ext>
            </a:extLst>
          </p:cNvPr>
          <p:cNvSpPr txBox="1"/>
          <p:nvPr/>
        </p:nvSpPr>
        <p:spPr>
          <a:xfrm>
            <a:off x="10308094" y="11730886"/>
            <a:ext cx="17279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Shift K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7780FF5-C655-481C-B8C8-2EC86DDF2C81}"/>
              </a:ext>
            </a:extLst>
          </p:cNvPr>
          <p:cNvSpPr txBox="1"/>
          <p:nvPr/>
        </p:nvSpPr>
        <p:spPr>
          <a:xfrm>
            <a:off x="14009377" y="11730886"/>
            <a:ext cx="17279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Shift L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2DA9B57-CDA0-4A66-A2DB-386CE82DD711}"/>
              </a:ext>
            </a:extLst>
          </p:cNvPr>
          <p:cNvSpPr txBox="1"/>
          <p:nvPr/>
        </p:nvSpPr>
        <p:spPr>
          <a:xfrm>
            <a:off x="19783268" y="11729144"/>
            <a:ext cx="17279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Shift V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FB466D8-B23F-480C-9956-2C5DBDCB6D7A}"/>
              </a:ext>
            </a:extLst>
          </p:cNvPr>
          <p:cNvSpPr/>
          <p:nvPr/>
        </p:nvSpPr>
        <p:spPr>
          <a:xfrm>
            <a:off x="2021223" y="2734492"/>
            <a:ext cx="30364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my-MM" dirty="0">
                <a:solidFill>
                  <a:srgbClr val="222222"/>
                </a:solidFill>
                <a:latin typeface="Arial" panose="020B0604020202020204" pitchFamily="34" charset="0"/>
              </a:rPr>
              <a:t>ဋသန်လျင်းချိတ်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46D2E8F-9D33-437D-AB4C-47E22499377D}"/>
              </a:ext>
            </a:extLst>
          </p:cNvPr>
          <p:cNvSpPr/>
          <p:nvPr/>
        </p:nvSpPr>
        <p:spPr>
          <a:xfrm>
            <a:off x="6253664" y="2734492"/>
            <a:ext cx="16594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my-MM" dirty="0">
                <a:solidFill>
                  <a:srgbClr val="222222"/>
                </a:solidFill>
                <a:latin typeface="Arial" panose="020B0604020202020204" pitchFamily="34" charset="0"/>
              </a:rPr>
              <a:t>ဌဝမ်းဘဲ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2DB893-E19D-4C01-8870-06BD79E9C286}"/>
              </a:ext>
            </a:extLst>
          </p:cNvPr>
          <p:cNvSpPr/>
          <p:nvPr/>
        </p:nvSpPr>
        <p:spPr>
          <a:xfrm>
            <a:off x="9861582" y="2734492"/>
            <a:ext cx="24994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my-MM" dirty="0">
                <a:solidFill>
                  <a:srgbClr val="222222"/>
                </a:solidFill>
                <a:latin typeface="Arial" panose="020B0604020202020204" pitchFamily="34" charset="0"/>
              </a:rPr>
              <a:t>ဍရင်ကောက်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68158C9-A422-4E07-9928-8037C8D4E6FF}"/>
              </a:ext>
            </a:extLst>
          </p:cNvPr>
          <p:cNvSpPr/>
          <p:nvPr/>
        </p:nvSpPr>
        <p:spPr>
          <a:xfrm>
            <a:off x="13788292" y="2734492"/>
            <a:ext cx="18245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my-MM" dirty="0">
                <a:solidFill>
                  <a:srgbClr val="222222"/>
                </a:solidFill>
                <a:latin typeface="Arial" panose="020B0604020202020204" pitchFamily="34" charset="0"/>
              </a:rPr>
              <a:t>ဎရေမှုတ်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2024A6A-505B-46EC-95FD-5A2978DE61FA}"/>
              </a:ext>
            </a:extLst>
          </p:cNvPr>
          <p:cNvSpPr/>
          <p:nvPr/>
        </p:nvSpPr>
        <p:spPr>
          <a:xfrm>
            <a:off x="20041448" y="2734491"/>
            <a:ext cx="10534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my-MM" dirty="0">
                <a:solidFill>
                  <a:srgbClr val="222222"/>
                </a:solidFill>
                <a:latin typeface="Arial" panose="020B0604020202020204" pitchFamily="34" charset="0"/>
              </a:rPr>
              <a:t>ဠကြီ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A475E9-56D3-4283-B167-7DEB60114423}"/>
              </a:ext>
            </a:extLst>
          </p:cNvPr>
          <p:cNvSpPr/>
          <p:nvPr/>
        </p:nvSpPr>
        <p:spPr>
          <a:xfrm>
            <a:off x="1831151" y="12782802"/>
            <a:ext cx="215363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https://polyglotclub.com/wiki/Language/Burmese/Pronunciation/Alphabet-and-Pronunciation</a:t>
            </a:r>
          </a:p>
        </p:txBody>
      </p:sp>
    </p:spTree>
    <p:extLst>
      <p:ext uri="{BB962C8B-B14F-4D97-AF65-F5344CB8AC3E}">
        <p14:creationId xmlns:p14="http://schemas.microsoft.com/office/powerpoint/2010/main" val="2897500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004AFBA-E2A4-426D-9E0A-5806E5FB1371}"/>
              </a:ext>
            </a:extLst>
          </p:cNvPr>
          <p:cNvSpPr/>
          <p:nvPr/>
        </p:nvSpPr>
        <p:spPr>
          <a:xfrm>
            <a:off x="16653590" y="4232268"/>
            <a:ext cx="6953085" cy="7328556"/>
          </a:xfrm>
          <a:prstGeom prst="roundRect">
            <a:avLst>
              <a:gd name="adj" fmla="val 8695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D5D02D9-370C-4B2D-9606-7BF1B27311C9}"/>
              </a:ext>
            </a:extLst>
          </p:cNvPr>
          <p:cNvSpPr/>
          <p:nvPr/>
        </p:nvSpPr>
        <p:spPr>
          <a:xfrm>
            <a:off x="13161221" y="4232268"/>
            <a:ext cx="3260617" cy="7328556"/>
          </a:xfrm>
          <a:prstGeom prst="roundRect">
            <a:avLst>
              <a:gd name="adj" fmla="val 9269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363374B-30F6-4B8D-9E1A-34C0F11AD636}"/>
              </a:ext>
            </a:extLst>
          </p:cNvPr>
          <p:cNvSpPr/>
          <p:nvPr/>
        </p:nvSpPr>
        <p:spPr>
          <a:xfrm>
            <a:off x="9259940" y="4232268"/>
            <a:ext cx="3669529" cy="7328556"/>
          </a:xfrm>
          <a:prstGeom prst="roundRect">
            <a:avLst>
              <a:gd name="adj" fmla="val 9228"/>
            </a:avLst>
          </a:prstGeom>
          <a:solidFill>
            <a:srgbClr val="E7E46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9B45EE-BD9C-4316-8B9F-7CDC100AAC9B}"/>
              </a:ext>
            </a:extLst>
          </p:cNvPr>
          <p:cNvSpPr txBox="1"/>
          <p:nvPr/>
        </p:nvSpPr>
        <p:spPr>
          <a:xfrm>
            <a:off x="8463516" y="659220"/>
            <a:ext cx="575029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y-MM" sz="6600" dirty="0">
                <a:latin typeface="Pyidaungsu" panose="020B0502040204020203" pitchFamily="34" charset="0"/>
                <a:cs typeface="Pyidaungsu" panose="020B0502040204020203" pitchFamily="34" charset="0"/>
              </a:rPr>
              <a:t>‌ပါဌ်ဆင့်ရိုက်နည်း</a:t>
            </a:r>
            <a:endParaRPr lang="en-US" sz="6600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200750-7319-4142-9BFB-55BBA852FA14}"/>
              </a:ext>
            </a:extLst>
          </p:cNvPr>
          <p:cNvSpPr txBox="1"/>
          <p:nvPr/>
        </p:nvSpPr>
        <p:spPr>
          <a:xfrm>
            <a:off x="9966803" y="5529844"/>
            <a:ext cx="2614818" cy="4508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y-MM" sz="28700" dirty="0">
                <a:solidFill>
                  <a:srgbClr val="C000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ဋ</a:t>
            </a:r>
            <a:endParaRPr lang="en-US" sz="28700" dirty="0">
              <a:solidFill>
                <a:srgbClr val="C00000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B101A5C-4309-4D58-B152-FD83753565D9}"/>
              </a:ext>
            </a:extLst>
          </p:cNvPr>
          <p:cNvSpPr txBox="1"/>
          <p:nvPr/>
        </p:nvSpPr>
        <p:spPr>
          <a:xfrm>
            <a:off x="13644603" y="5513092"/>
            <a:ext cx="2438488" cy="4508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y-MM" sz="28700" dirty="0">
                <a:latin typeface="Pyidaungsu" panose="020B0502040204020203" pitchFamily="34" charset="0"/>
                <a:cs typeface="Pyidaungsu" panose="020B0502040204020203" pitchFamily="34" charset="0"/>
              </a:rPr>
              <a:t>္</a:t>
            </a:r>
            <a:endParaRPr lang="en-US" sz="28700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3730A41-0EAD-492E-BFBD-B2B4FCD5DF75}"/>
              </a:ext>
            </a:extLst>
          </p:cNvPr>
          <p:cNvSpPr txBox="1"/>
          <p:nvPr/>
        </p:nvSpPr>
        <p:spPr>
          <a:xfrm>
            <a:off x="18660617" y="5529844"/>
            <a:ext cx="2323072" cy="4508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y-MM" sz="28700" dirty="0">
                <a:latin typeface="Pyidaungsu" panose="020B0502040204020203" pitchFamily="34" charset="0"/>
                <a:cs typeface="Pyidaungsu" panose="020B0502040204020203" pitchFamily="34" charset="0"/>
              </a:rPr>
              <a:t>ဌ</a:t>
            </a:r>
            <a:endParaRPr lang="en-US" sz="28700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97F4C8-3178-4CE6-B670-E8527F6E7EEE}"/>
              </a:ext>
            </a:extLst>
          </p:cNvPr>
          <p:cNvSpPr txBox="1"/>
          <p:nvPr/>
        </p:nvSpPr>
        <p:spPr>
          <a:xfrm>
            <a:off x="6788657" y="5513091"/>
            <a:ext cx="2255746" cy="4508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y-MM" sz="28700" dirty="0">
                <a:latin typeface="Pyidaungsu" panose="020B0502040204020203" pitchFamily="34" charset="0"/>
                <a:cs typeface="Pyidaungsu" panose="020B0502040204020203" pitchFamily="34" charset="0"/>
              </a:rPr>
              <a:t>ဋ္ဌ</a:t>
            </a:r>
            <a:endParaRPr lang="en-US" sz="28700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B1ECBC6-523A-4971-9ABB-2D4CDD78D2C2}"/>
              </a:ext>
            </a:extLst>
          </p:cNvPr>
          <p:cNvSpPr/>
          <p:nvPr/>
        </p:nvSpPr>
        <p:spPr>
          <a:xfrm>
            <a:off x="1030181" y="5238894"/>
            <a:ext cx="6211957" cy="45089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my-MM" sz="28700" dirty="0">
                <a:solidFill>
                  <a:schemeClr val="bg1">
                    <a:lumMod val="65000"/>
                  </a:schemeClr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ဥက္က</a:t>
            </a:r>
            <a:endParaRPr lang="en-US" sz="287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03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 animBg="1"/>
      <p:bldP spid="9" grpId="0" animBg="1"/>
      <p:bldP spid="5" grpId="0"/>
      <p:bldP spid="17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004AFBA-E2A4-426D-9E0A-5806E5FB1371}"/>
              </a:ext>
            </a:extLst>
          </p:cNvPr>
          <p:cNvSpPr/>
          <p:nvPr/>
        </p:nvSpPr>
        <p:spPr>
          <a:xfrm>
            <a:off x="16653590" y="4232268"/>
            <a:ext cx="6953085" cy="7328556"/>
          </a:xfrm>
          <a:prstGeom prst="roundRect">
            <a:avLst>
              <a:gd name="adj" fmla="val 8695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D5D02D9-370C-4B2D-9606-7BF1B27311C9}"/>
              </a:ext>
            </a:extLst>
          </p:cNvPr>
          <p:cNvSpPr/>
          <p:nvPr/>
        </p:nvSpPr>
        <p:spPr>
          <a:xfrm>
            <a:off x="13161221" y="4232268"/>
            <a:ext cx="3260617" cy="7328556"/>
          </a:xfrm>
          <a:prstGeom prst="roundRect">
            <a:avLst>
              <a:gd name="adj" fmla="val 9269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363374B-30F6-4B8D-9E1A-34C0F11AD636}"/>
              </a:ext>
            </a:extLst>
          </p:cNvPr>
          <p:cNvSpPr/>
          <p:nvPr/>
        </p:nvSpPr>
        <p:spPr>
          <a:xfrm>
            <a:off x="9259940" y="4232268"/>
            <a:ext cx="3669529" cy="7328556"/>
          </a:xfrm>
          <a:prstGeom prst="roundRect">
            <a:avLst>
              <a:gd name="adj" fmla="val 9228"/>
            </a:avLst>
          </a:prstGeom>
          <a:solidFill>
            <a:srgbClr val="E7E46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9B45EE-BD9C-4316-8B9F-7CDC100AAC9B}"/>
              </a:ext>
            </a:extLst>
          </p:cNvPr>
          <p:cNvSpPr txBox="1"/>
          <p:nvPr/>
        </p:nvSpPr>
        <p:spPr>
          <a:xfrm>
            <a:off x="8463516" y="659220"/>
            <a:ext cx="575029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y-MM" sz="6600" dirty="0">
                <a:latin typeface="Pyidaungsu" panose="020B0502040204020203" pitchFamily="34" charset="0"/>
                <a:cs typeface="Pyidaungsu" panose="020B0502040204020203" pitchFamily="34" charset="0"/>
              </a:rPr>
              <a:t>‌ပါဌ်ဆင့်ရိုက်နည်း</a:t>
            </a:r>
            <a:endParaRPr lang="en-US" sz="6600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200750-7319-4142-9BFB-55BBA852FA14}"/>
              </a:ext>
            </a:extLst>
          </p:cNvPr>
          <p:cNvSpPr txBox="1"/>
          <p:nvPr/>
        </p:nvSpPr>
        <p:spPr>
          <a:xfrm>
            <a:off x="9966803" y="5529844"/>
            <a:ext cx="2488182" cy="4508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y-MM" sz="28700" dirty="0">
                <a:latin typeface="Pyidaungsu" panose="020B0502040204020203" pitchFamily="34" charset="0"/>
                <a:cs typeface="Pyidaungsu" panose="020B0502040204020203" pitchFamily="34" charset="0"/>
              </a:rPr>
              <a:t>ဍ</a:t>
            </a:r>
            <a:endParaRPr lang="en-US" sz="28700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B101A5C-4309-4D58-B152-FD83753565D9}"/>
              </a:ext>
            </a:extLst>
          </p:cNvPr>
          <p:cNvSpPr txBox="1"/>
          <p:nvPr/>
        </p:nvSpPr>
        <p:spPr>
          <a:xfrm>
            <a:off x="13644603" y="5513092"/>
            <a:ext cx="2438488" cy="4508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y-MM" sz="28700" dirty="0">
                <a:latin typeface="Pyidaungsu" panose="020B0502040204020203" pitchFamily="34" charset="0"/>
                <a:cs typeface="Pyidaungsu" panose="020B0502040204020203" pitchFamily="34" charset="0"/>
              </a:rPr>
              <a:t>္</a:t>
            </a:r>
            <a:endParaRPr lang="en-US" sz="28700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3730A41-0EAD-492E-BFBD-B2B4FCD5DF75}"/>
              </a:ext>
            </a:extLst>
          </p:cNvPr>
          <p:cNvSpPr txBox="1"/>
          <p:nvPr/>
        </p:nvSpPr>
        <p:spPr>
          <a:xfrm>
            <a:off x="18660617" y="5529844"/>
            <a:ext cx="2432076" cy="4508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y-MM" sz="28700" dirty="0">
                <a:latin typeface="Pyidaungsu" panose="020B0502040204020203" pitchFamily="34" charset="0"/>
                <a:cs typeface="Pyidaungsu" panose="020B0502040204020203" pitchFamily="34" charset="0"/>
              </a:rPr>
              <a:t>ဎ</a:t>
            </a:r>
            <a:endParaRPr lang="en-US" sz="28700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97F4C8-3178-4CE6-B670-E8527F6E7EEE}"/>
              </a:ext>
            </a:extLst>
          </p:cNvPr>
          <p:cNvSpPr txBox="1"/>
          <p:nvPr/>
        </p:nvSpPr>
        <p:spPr>
          <a:xfrm>
            <a:off x="6907931" y="6367860"/>
            <a:ext cx="1471878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y-MM" sz="16600" dirty="0">
                <a:latin typeface="Pyidaungsu" panose="020B0502040204020203" pitchFamily="34" charset="0"/>
                <a:cs typeface="Pyidaungsu" panose="020B0502040204020203" pitchFamily="34" charset="0"/>
              </a:rPr>
              <a:t>ဍ္ဎ</a:t>
            </a:r>
            <a:endParaRPr lang="en-US" sz="16600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B1ECBC6-523A-4971-9ABB-2D4CDD78D2C2}"/>
              </a:ext>
            </a:extLst>
          </p:cNvPr>
          <p:cNvSpPr/>
          <p:nvPr/>
        </p:nvSpPr>
        <p:spPr>
          <a:xfrm>
            <a:off x="334444" y="6305099"/>
            <a:ext cx="9105378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my-MM" sz="16600" dirty="0">
                <a:solidFill>
                  <a:schemeClr val="bg1">
                    <a:lumMod val="65000"/>
                  </a:schemeClr>
                </a:solidFill>
              </a:rPr>
              <a:t>အာယုဝ န</a:t>
            </a:r>
            <a:endParaRPr lang="en-US" sz="166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44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 animBg="1"/>
      <p:bldP spid="9" grpId="0" animBg="1"/>
      <p:bldP spid="5" grpId="0"/>
      <p:bldP spid="17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E678FB7-9BEE-45FD-A3D4-45B78BFBE0C1}"/>
              </a:ext>
            </a:extLst>
          </p:cNvPr>
          <p:cNvSpPr txBox="1"/>
          <p:nvPr/>
        </p:nvSpPr>
        <p:spPr>
          <a:xfrm>
            <a:off x="8463516" y="659220"/>
            <a:ext cx="909216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/>
              <a:t>OpenType Font Specification</a:t>
            </a:r>
            <a:endParaRPr lang="en-US" sz="11500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34F3399-09CF-4370-A453-65BA2BD81D63}"/>
              </a:ext>
            </a:extLst>
          </p:cNvPr>
          <p:cNvSpPr/>
          <p:nvPr/>
        </p:nvSpPr>
        <p:spPr>
          <a:xfrm>
            <a:off x="1470090" y="12838836"/>
            <a:ext cx="197852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https://docs.microsoft.com/en-us/typography/script-development/myanmar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30EB02-A383-4681-B3B7-1DBDAB117245}"/>
              </a:ext>
            </a:extLst>
          </p:cNvPr>
          <p:cNvSpPr txBox="1"/>
          <p:nvPr/>
        </p:nvSpPr>
        <p:spPr>
          <a:xfrm>
            <a:off x="17692577" y="4699251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C63C96A-6317-47EB-8696-B98D04A925C2}"/>
              </a:ext>
            </a:extLst>
          </p:cNvPr>
          <p:cNvSpPr/>
          <p:nvPr/>
        </p:nvSpPr>
        <p:spPr>
          <a:xfrm>
            <a:off x="2277451" y="2755823"/>
            <a:ext cx="213071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my-MM" sz="4400" dirty="0">
                <a:solidFill>
                  <a:schemeClr val="bg1">
                    <a:lumMod val="50000"/>
                  </a:schemeClr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င်္က္ကျြွှေို့်ာှီ့ၤဲံ့းႍ</a:t>
            </a:r>
            <a:endParaRPr lang="en-US" sz="4400" dirty="0">
              <a:solidFill>
                <a:schemeClr val="bg1">
                  <a:lumMod val="50000"/>
                </a:schemeClr>
              </a:solidFill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1DB26C-3974-4D69-ACBF-6B1E9996675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863303" y="3673853"/>
            <a:ext cx="10998808" cy="618913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17E0678-43CB-4E4B-B1F0-4D059444F5CF}"/>
              </a:ext>
            </a:extLst>
          </p:cNvPr>
          <p:cNvSpPr/>
          <p:nvPr/>
        </p:nvSpPr>
        <p:spPr>
          <a:xfrm>
            <a:off x="2012169" y="10974733"/>
            <a:ext cx="197852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y-MM" sz="2400" dirty="0">
                <a:solidFill>
                  <a:srgbClr val="000000"/>
                </a:solidFill>
                <a:latin typeface="Consolas" panose="020B0609020204030204" pitchFamily="49" charset="0"/>
              </a:rPr>
              <a:t>င 1004 +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my-MM" sz="2400" dirty="0">
                <a:solidFill>
                  <a:srgbClr val="000000"/>
                </a:solidFill>
                <a:latin typeface="Consolas" panose="020B0609020204030204" pitchFamily="49" charset="0"/>
              </a:rPr>
              <a:t>် 103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a </a:t>
            </a:r>
            <a:r>
              <a:rPr lang="my-MM" sz="2400" dirty="0">
                <a:solidFill>
                  <a:srgbClr val="000000"/>
                </a:solidFill>
                <a:latin typeface="Consolas" panose="020B0609020204030204" pitchFamily="49" charset="0"/>
              </a:rPr>
              <a:t>+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my-MM" sz="2400" dirty="0">
                <a:solidFill>
                  <a:srgbClr val="000000"/>
                </a:solidFill>
                <a:latin typeface="Consolas" panose="020B0609020204030204" pitchFamily="49" charset="0"/>
              </a:rPr>
              <a:t>္ 1039 +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my-MM" sz="2400" dirty="0">
                <a:solidFill>
                  <a:srgbClr val="000000"/>
                </a:solidFill>
                <a:latin typeface="Consolas" panose="020B0609020204030204" pitchFamily="49" charset="0"/>
              </a:rPr>
              <a:t>က 1000 +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my-MM" sz="2400" dirty="0">
                <a:solidFill>
                  <a:srgbClr val="000000"/>
                </a:solidFill>
                <a:latin typeface="Consolas" panose="020B0609020204030204" pitchFamily="49" charset="0"/>
              </a:rPr>
              <a:t>္ 1039 +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my-MM" sz="2400" dirty="0">
                <a:solidFill>
                  <a:srgbClr val="000000"/>
                </a:solidFill>
                <a:latin typeface="Consolas" panose="020B0609020204030204" pitchFamily="49" charset="0"/>
              </a:rPr>
              <a:t>က 1000 +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my-MM" sz="2400" dirty="0">
                <a:solidFill>
                  <a:srgbClr val="000000"/>
                </a:solidFill>
                <a:latin typeface="Consolas" panose="020B0609020204030204" pitchFamily="49" charset="0"/>
              </a:rPr>
              <a:t>ျ 103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b</a:t>
            </a:r>
            <a:r>
              <a:rPr lang="my-MM" sz="2400" dirty="0">
                <a:solidFill>
                  <a:srgbClr val="000000"/>
                </a:solidFill>
                <a:latin typeface="Consolas" panose="020B0609020204030204" pitchFamily="49" charset="0"/>
              </a:rPr>
              <a:t> +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my-MM" sz="2400" dirty="0">
                <a:solidFill>
                  <a:srgbClr val="000000"/>
                </a:solidFill>
                <a:latin typeface="Consolas" panose="020B0609020204030204" pitchFamily="49" charset="0"/>
              </a:rPr>
              <a:t>ြ 103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c</a:t>
            </a:r>
            <a:r>
              <a:rPr lang="my-MM" sz="2400" dirty="0">
                <a:solidFill>
                  <a:srgbClr val="000000"/>
                </a:solidFill>
                <a:latin typeface="Consolas" panose="020B0609020204030204" pitchFamily="49" charset="0"/>
              </a:rPr>
              <a:t> +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my-MM" sz="2400" dirty="0">
                <a:solidFill>
                  <a:srgbClr val="000000"/>
                </a:solidFill>
                <a:latin typeface="Consolas" panose="020B0609020204030204" pitchFamily="49" charset="0"/>
              </a:rPr>
              <a:t>ွ 103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d</a:t>
            </a:r>
            <a:r>
              <a:rPr lang="my-MM" sz="2400" dirty="0">
                <a:solidFill>
                  <a:srgbClr val="000000"/>
                </a:solidFill>
                <a:latin typeface="Consolas" panose="020B0609020204030204" pitchFamily="49" charset="0"/>
              </a:rPr>
              <a:t> +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my-MM" sz="2400" dirty="0">
                <a:solidFill>
                  <a:srgbClr val="000000"/>
                </a:solidFill>
                <a:latin typeface="Consolas" panose="020B0609020204030204" pitchFamily="49" charset="0"/>
              </a:rPr>
              <a:t>ှ 103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e</a:t>
            </a:r>
            <a:r>
              <a:rPr lang="my-MM" sz="2400" dirty="0">
                <a:solidFill>
                  <a:srgbClr val="000000"/>
                </a:solidFill>
                <a:latin typeface="Consolas" panose="020B0609020204030204" pitchFamily="49" charset="0"/>
              </a:rPr>
              <a:t> +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my-MM" sz="2400" dirty="0">
                <a:solidFill>
                  <a:srgbClr val="000000"/>
                </a:solidFill>
                <a:latin typeface="Consolas" panose="020B0609020204030204" pitchFamily="49" charset="0"/>
              </a:rPr>
              <a:t>ေ 1031 +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my-MM" sz="2400" dirty="0">
                <a:solidFill>
                  <a:srgbClr val="000000"/>
                </a:solidFill>
                <a:latin typeface="Consolas" panose="020B0609020204030204" pitchFamily="49" charset="0"/>
              </a:rPr>
              <a:t>ိ 102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d</a:t>
            </a:r>
            <a:r>
              <a:rPr lang="my-MM" sz="2400" dirty="0">
                <a:solidFill>
                  <a:srgbClr val="000000"/>
                </a:solidFill>
                <a:latin typeface="Consolas" panose="020B0609020204030204" pitchFamily="49" charset="0"/>
              </a:rPr>
              <a:t> +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br>
              <a:rPr lang="my-MM" sz="2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my-MM" sz="2400" dirty="0">
                <a:solidFill>
                  <a:srgbClr val="000000"/>
                </a:solidFill>
                <a:latin typeface="Consolas" panose="020B0609020204030204" pitchFamily="49" charset="0"/>
              </a:rPr>
              <a:t>ု 102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f</a:t>
            </a:r>
            <a:r>
              <a:rPr lang="my-MM" sz="2400" dirty="0">
                <a:solidFill>
                  <a:srgbClr val="000000"/>
                </a:solidFill>
                <a:latin typeface="Consolas" panose="020B0609020204030204" pitchFamily="49" charset="0"/>
              </a:rPr>
              <a:t> +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my-MM" sz="2400" dirty="0">
                <a:solidFill>
                  <a:srgbClr val="000000"/>
                </a:solidFill>
                <a:latin typeface="Consolas" panose="020B0609020204030204" pitchFamily="49" charset="0"/>
              </a:rPr>
              <a:t>့ 1037 +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my-MM" sz="2400" dirty="0">
                <a:solidFill>
                  <a:srgbClr val="000000"/>
                </a:solidFill>
                <a:latin typeface="Consolas" panose="020B0609020204030204" pitchFamily="49" charset="0"/>
              </a:rPr>
              <a:t>် 103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a</a:t>
            </a:r>
            <a:r>
              <a:rPr lang="my-MM" sz="2400" dirty="0">
                <a:solidFill>
                  <a:srgbClr val="000000"/>
                </a:solidFill>
                <a:latin typeface="Consolas" panose="020B0609020204030204" pitchFamily="49" charset="0"/>
              </a:rPr>
              <a:t> +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my-MM" sz="2400" dirty="0">
                <a:solidFill>
                  <a:srgbClr val="000000"/>
                </a:solidFill>
                <a:latin typeface="Consolas" panose="020B0609020204030204" pitchFamily="49" charset="0"/>
              </a:rPr>
              <a:t>ာ 102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c</a:t>
            </a:r>
            <a:r>
              <a:rPr lang="my-MM" sz="2400" dirty="0">
                <a:solidFill>
                  <a:srgbClr val="000000"/>
                </a:solidFill>
                <a:latin typeface="Consolas" panose="020B0609020204030204" pitchFamily="49" charset="0"/>
              </a:rPr>
              <a:t> +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my-MM" sz="2400" dirty="0">
                <a:solidFill>
                  <a:srgbClr val="000000"/>
                </a:solidFill>
                <a:latin typeface="Consolas" panose="020B0609020204030204" pitchFamily="49" charset="0"/>
              </a:rPr>
              <a:t>ှ 103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e</a:t>
            </a:r>
            <a:r>
              <a:rPr lang="my-MM" sz="2400" dirty="0">
                <a:solidFill>
                  <a:srgbClr val="000000"/>
                </a:solidFill>
                <a:latin typeface="Consolas" panose="020B0609020204030204" pitchFamily="49" charset="0"/>
              </a:rPr>
              <a:t> +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my-MM" sz="2400" dirty="0">
                <a:solidFill>
                  <a:srgbClr val="000000"/>
                </a:solidFill>
                <a:latin typeface="Consolas" panose="020B0609020204030204" pitchFamily="49" charset="0"/>
              </a:rPr>
              <a:t>ီ 102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e</a:t>
            </a:r>
            <a:r>
              <a:rPr lang="my-MM" sz="2400" dirty="0">
                <a:solidFill>
                  <a:srgbClr val="000000"/>
                </a:solidFill>
                <a:latin typeface="Consolas" panose="020B0609020204030204" pitchFamily="49" charset="0"/>
              </a:rPr>
              <a:t> +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my-MM" sz="2400" dirty="0">
                <a:solidFill>
                  <a:srgbClr val="000000"/>
                </a:solidFill>
                <a:latin typeface="Consolas" panose="020B0609020204030204" pitchFamily="49" charset="0"/>
              </a:rPr>
              <a:t>့ 1037 +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my-MM" sz="2400" dirty="0">
                <a:solidFill>
                  <a:srgbClr val="000000"/>
                </a:solidFill>
                <a:latin typeface="Consolas" panose="020B0609020204030204" pitchFamily="49" charset="0"/>
              </a:rPr>
              <a:t>ၤ 1064 +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my-MM" sz="2400" dirty="0">
                <a:solidFill>
                  <a:srgbClr val="000000"/>
                </a:solidFill>
                <a:latin typeface="Consolas" panose="020B0609020204030204" pitchFamily="49" charset="0"/>
              </a:rPr>
              <a:t>ဲ 1032 +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my-MM" sz="2400" dirty="0">
                <a:solidFill>
                  <a:srgbClr val="000000"/>
                </a:solidFill>
                <a:latin typeface="Consolas" panose="020B0609020204030204" pitchFamily="49" charset="0"/>
              </a:rPr>
              <a:t>ံ 1036 +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my-MM" sz="2400" dirty="0">
                <a:solidFill>
                  <a:srgbClr val="000000"/>
                </a:solidFill>
                <a:latin typeface="Consolas" panose="020B0609020204030204" pitchFamily="49" charset="0"/>
              </a:rPr>
              <a:t>့ 1037 +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my-MM" sz="2400" dirty="0">
                <a:solidFill>
                  <a:srgbClr val="000000"/>
                </a:solidFill>
                <a:latin typeface="Consolas" panose="020B0609020204030204" pitchFamily="49" charset="0"/>
              </a:rPr>
              <a:t>း 1038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067397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9B45EE-BD9C-4316-8B9F-7CDC100AAC9B}"/>
              </a:ext>
            </a:extLst>
          </p:cNvPr>
          <p:cNvSpPr txBox="1"/>
          <p:nvPr/>
        </p:nvSpPr>
        <p:spPr>
          <a:xfrm>
            <a:off x="8527311" y="425305"/>
            <a:ext cx="88172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/>
              <a:t>How to Switch and Use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08934B3-F6DE-4D78-AF2D-0269AD1274C2}"/>
              </a:ext>
            </a:extLst>
          </p:cNvPr>
          <p:cNvSpPr/>
          <p:nvPr/>
        </p:nvSpPr>
        <p:spPr>
          <a:xfrm>
            <a:off x="3066090" y="2666615"/>
            <a:ext cx="9122735" cy="3670390"/>
          </a:xfrm>
          <a:prstGeom prst="roundRect">
            <a:avLst>
              <a:gd name="adj" fmla="val 9422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8A73D33-BE4F-4189-B5E5-17FC51A10B62}"/>
              </a:ext>
            </a:extLst>
          </p:cNvPr>
          <p:cNvSpPr/>
          <p:nvPr/>
        </p:nvSpPr>
        <p:spPr>
          <a:xfrm>
            <a:off x="3585974" y="4032719"/>
            <a:ext cx="4041484" cy="523989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828343">
              <a:defRPr/>
            </a:pPr>
            <a:r>
              <a:rPr lang="en-US" dirty="0"/>
              <a:t>Android 4.4 +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4E94E9E-41E7-46C8-9F41-76835A1CF2EC}"/>
              </a:ext>
            </a:extLst>
          </p:cNvPr>
          <p:cNvSpPr/>
          <p:nvPr/>
        </p:nvSpPr>
        <p:spPr>
          <a:xfrm>
            <a:off x="7802337" y="4032719"/>
            <a:ext cx="4041484" cy="523989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828343">
              <a:defRPr/>
            </a:pPr>
            <a:r>
              <a:rPr lang="en-US" dirty="0"/>
              <a:t>below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BAE1A415-5E51-48CE-9228-6DEE2C462BB7}"/>
              </a:ext>
            </a:extLst>
          </p:cNvPr>
          <p:cNvSpPr/>
          <p:nvPr/>
        </p:nvSpPr>
        <p:spPr>
          <a:xfrm>
            <a:off x="12805477" y="2666615"/>
            <a:ext cx="9122735" cy="3670390"/>
          </a:xfrm>
          <a:prstGeom prst="roundRect">
            <a:avLst>
              <a:gd name="adj" fmla="val 9422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8D1E8FFC-247C-4464-9B82-80DD0F62A28C}"/>
              </a:ext>
            </a:extLst>
          </p:cNvPr>
          <p:cNvSpPr/>
          <p:nvPr/>
        </p:nvSpPr>
        <p:spPr>
          <a:xfrm>
            <a:off x="13331348" y="4032719"/>
            <a:ext cx="4041484" cy="523989"/>
          </a:xfrm>
          <a:prstGeom prst="roundRect">
            <a:avLst/>
          </a:prstGeom>
          <a:solidFill>
            <a:schemeClr val="tx1">
              <a:lumMod val="90000"/>
              <a:lumOff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828343">
              <a:defRPr/>
            </a:pPr>
            <a:r>
              <a:rPr lang="en-US" dirty="0"/>
              <a:t>iOS 13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4CE8E75-5C79-43B7-B242-D46278277E31}"/>
              </a:ext>
            </a:extLst>
          </p:cNvPr>
          <p:cNvSpPr/>
          <p:nvPr/>
        </p:nvSpPr>
        <p:spPr>
          <a:xfrm>
            <a:off x="17541724" y="4032719"/>
            <a:ext cx="4041484" cy="523989"/>
          </a:xfrm>
          <a:prstGeom prst="roundRect">
            <a:avLst/>
          </a:prstGeom>
          <a:solidFill>
            <a:schemeClr val="tx1">
              <a:lumMod val="90000"/>
              <a:lumOff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828343">
              <a:defRPr/>
            </a:pPr>
            <a:r>
              <a:rPr lang="en-US" dirty="0"/>
              <a:t>below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F3D56795-8261-4E2F-87F3-C1016604EDB7}"/>
              </a:ext>
            </a:extLst>
          </p:cNvPr>
          <p:cNvSpPr/>
          <p:nvPr/>
        </p:nvSpPr>
        <p:spPr>
          <a:xfrm>
            <a:off x="3066090" y="7484310"/>
            <a:ext cx="9122735" cy="4424155"/>
          </a:xfrm>
          <a:prstGeom prst="roundRect">
            <a:avLst>
              <a:gd name="adj" fmla="val 9422"/>
            </a:avLst>
          </a:prstGeom>
          <a:solidFill>
            <a:srgbClr val="FFC00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78A5FFBC-77C7-4D48-A2D8-7F405AFE6ABD}"/>
              </a:ext>
            </a:extLst>
          </p:cNvPr>
          <p:cNvSpPr/>
          <p:nvPr/>
        </p:nvSpPr>
        <p:spPr>
          <a:xfrm>
            <a:off x="3585974" y="8786621"/>
            <a:ext cx="4041484" cy="523989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828343">
              <a:defRPr/>
            </a:pPr>
            <a:r>
              <a:rPr lang="en-US" dirty="0"/>
              <a:t>Windows 8+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51DB950B-4017-4C11-8EEC-ECE35F9B78DE}"/>
              </a:ext>
            </a:extLst>
          </p:cNvPr>
          <p:cNvSpPr/>
          <p:nvPr/>
        </p:nvSpPr>
        <p:spPr>
          <a:xfrm>
            <a:off x="7802337" y="8786620"/>
            <a:ext cx="4041484" cy="523989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828343">
              <a:defRPr/>
            </a:pPr>
            <a:r>
              <a:rPr lang="en-US" dirty="0"/>
              <a:t>below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0B8D4EA9-CFA6-47CE-848B-15E036D65899}"/>
              </a:ext>
            </a:extLst>
          </p:cNvPr>
          <p:cNvSpPr/>
          <p:nvPr/>
        </p:nvSpPr>
        <p:spPr>
          <a:xfrm>
            <a:off x="12811464" y="7470725"/>
            <a:ext cx="9122735" cy="4437740"/>
          </a:xfrm>
          <a:prstGeom prst="roundRect">
            <a:avLst>
              <a:gd name="adj" fmla="val 9422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D869699-5BD1-44F3-B495-C65855CFA53B}"/>
              </a:ext>
            </a:extLst>
          </p:cNvPr>
          <p:cNvSpPr/>
          <p:nvPr/>
        </p:nvSpPr>
        <p:spPr>
          <a:xfrm>
            <a:off x="13331348" y="8773035"/>
            <a:ext cx="8251860" cy="646331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828343">
              <a:defRPr/>
            </a:pPr>
            <a:r>
              <a:rPr lang="en-US" dirty="0"/>
              <a:t>Mac OS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D65BA6A-3C9C-4EC3-A1A2-22F9EC6FC21D}"/>
              </a:ext>
            </a:extLst>
          </p:cNvPr>
          <p:cNvSpPr txBox="1"/>
          <p:nvPr/>
        </p:nvSpPr>
        <p:spPr>
          <a:xfrm>
            <a:off x="3585974" y="9616765"/>
            <a:ext cx="251132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Default</a:t>
            </a:r>
          </a:p>
          <a:p>
            <a:r>
              <a:rPr lang="en-US" sz="2800" dirty="0"/>
              <a:t>Pyidaungsu 2.5 </a:t>
            </a:r>
          </a:p>
          <a:p>
            <a:r>
              <a:rPr lang="en-US" sz="2800" dirty="0"/>
              <a:t>Visual Keyboard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33D9F9E-6204-4250-BB78-D6FA514B104B}"/>
              </a:ext>
            </a:extLst>
          </p:cNvPr>
          <p:cNvSpPr txBox="1"/>
          <p:nvPr/>
        </p:nvSpPr>
        <p:spPr>
          <a:xfrm>
            <a:off x="3600121" y="11209578"/>
            <a:ext cx="38870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Adobe Pyidaungsu+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58D665B-AE64-400A-B570-3AA6DA561F53}"/>
              </a:ext>
            </a:extLst>
          </p:cNvPr>
          <p:cNvSpPr txBox="1"/>
          <p:nvPr/>
        </p:nvSpPr>
        <p:spPr>
          <a:xfrm>
            <a:off x="3585974" y="4672935"/>
            <a:ext cx="4020219" cy="1609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dirty="0"/>
              <a:t>English (UK/US) or</a:t>
            </a:r>
          </a:p>
          <a:p>
            <a:pPr>
              <a:lnSpc>
                <a:spcPct val="120000"/>
              </a:lnSpc>
            </a:pPr>
            <a:r>
              <a:rPr lang="my-MM" sz="2800" dirty="0">
                <a:cs typeface="Pyidaungsu" panose="020B0502040204020203" pitchFamily="34" charset="0"/>
              </a:rPr>
              <a:t>မြန်မာ </a:t>
            </a:r>
            <a:r>
              <a:rPr lang="my-MM" sz="2800" dirty="0"/>
              <a:t>(</a:t>
            </a:r>
            <a:r>
              <a:rPr lang="en-US" sz="2800" dirty="0"/>
              <a:t>Unicode)</a:t>
            </a:r>
          </a:p>
          <a:p>
            <a:pPr>
              <a:lnSpc>
                <a:spcPct val="120000"/>
              </a:lnSpc>
            </a:pPr>
            <a:r>
              <a:rPr lang="en-US" sz="2800" dirty="0"/>
              <a:t>Gboard, Bagan, Frozen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629698C-C6A0-493C-B068-8CB21F896CC4}"/>
              </a:ext>
            </a:extLst>
          </p:cNvPr>
          <p:cNvSpPr txBox="1"/>
          <p:nvPr/>
        </p:nvSpPr>
        <p:spPr>
          <a:xfrm>
            <a:off x="7781072" y="5051404"/>
            <a:ext cx="4020219" cy="574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dirty="0"/>
              <a:t>MCF MUX Converter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20FDF2A-49EE-488E-8F65-1D4E54D5381C}"/>
              </a:ext>
            </a:extLst>
          </p:cNvPr>
          <p:cNvSpPr txBox="1"/>
          <p:nvPr/>
        </p:nvSpPr>
        <p:spPr>
          <a:xfrm>
            <a:off x="13437059" y="4640495"/>
            <a:ext cx="3935773" cy="1609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dirty="0"/>
              <a:t>English (UK/US) or</a:t>
            </a:r>
          </a:p>
          <a:p>
            <a:pPr>
              <a:lnSpc>
                <a:spcPct val="120000"/>
              </a:lnSpc>
            </a:pPr>
            <a:r>
              <a:rPr lang="my-MM" sz="2800" dirty="0">
                <a:cs typeface="Pyidaungsu" panose="020B0502040204020203" pitchFamily="34" charset="0"/>
              </a:rPr>
              <a:t>မြန်မာ </a:t>
            </a:r>
            <a:r>
              <a:rPr lang="my-MM" sz="2800" dirty="0"/>
              <a:t>(</a:t>
            </a:r>
            <a:r>
              <a:rPr lang="en-US" sz="2800" dirty="0"/>
              <a:t>Standard)</a:t>
            </a:r>
          </a:p>
          <a:p>
            <a:pPr>
              <a:lnSpc>
                <a:spcPct val="120000"/>
              </a:lnSpc>
            </a:pPr>
            <a:r>
              <a:rPr lang="en-US" sz="2800" dirty="0"/>
              <a:t>Burmese Keyboard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4E1EF89-BF26-434B-9300-16A62B8084AF}"/>
              </a:ext>
            </a:extLst>
          </p:cNvPr>
          <p:cNvSpPr txBox="1"/>
          <p:nvPr/>
        </p:nvSpPr>
        <p:spPr>
          <a:xfrm>
            <a:off x="17570538" y="4576827"/>
            <a:ext cx="4041484" cy="1609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dirty="0"/>
              <a:t>Default</a:t>
            </a:r>
          </a:p>
          <a:p>
            <a:pPr>
              <a:lnSpc>
                <a:spcPct val="120000"/>
              </a:lnSpc>
            </a:pPr>
            <a:r>
              <a:rPr lang="en-US" sz="2800" dirty="0"/>
              <a:t>Remove Other Font Profile TT Keyboard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99D3776-41D6-4777-80C5-131D5A45D900}"/>
              </a:ext>
            </a:extLst>
          </p:cNvPr>
          <p:cNvSpPr txBox="1"/>
          <p:nvPr/>
        </p:nvSpPr>
        <p:spPr>
          <a:xfrm>
            <a:off x="7865416" y="9419366"/>
            <a:ext cx="340997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Pyidaungsu 1.8</a:t>
            </a:r>
          </a:p>
          <a:p>
            <a:r>
              <a:rPr lang="en-US" sz="2800" dirty="0"/>
              <a:t>Key Man or Key Magic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898A8FF-E01D-46D3-8978-EFAC7CA41572}"/>
              </a:ext>
            </a:extLst>
          </p:cNvPr>
          <p:cNvSpPr txBox="1"/>
          <p:nvPr/>
        </p:nvSpPr>
        <p:spPr>
          <a:xfrm>
            <a:off x="15453524" y="9616100"/>
            <a:ext cx="383861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Myanmar Sangam or NM</a:t>
            </a:r>
          </a:p>
          <a:p>
            <a:r>
              <a:rPr lang="en-US" sz="2800" dirty="0"/>
              <a:t>Key Man or Key Magic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080DF1-D396-4FD5-809C-020B8E9BBE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168" y="2660935"/>
            <a:ext cx="1335671" cy="12211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32B0A8-038D-4A57-9EC1-D0243C14B2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839" y="10484058"/>
            <a:ext cx="1469238" cy="13433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3C9600-CCBC-44E1-8C05-92259610B2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9478" y="10424804"/>
            <a:ext cx="1616162" cy="14776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98F743E-D071-483D-835B-F5632AE7BB3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2569" y="2734913"/>
            <a:ext cx="1169368" cy="1169368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030BEBCC-58BB-41F4-AFF7-A63138EA000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9299" y="7670063"/>
            <a:ext cx="964849" cy="96484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BA82C2D-6208-487C-B2C8-A8CE604F49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236" y="7517826"/>
            <a:ext cx="1469238" cy="1343304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2654F703-F6CE-4B56-ABD8-0D3708B0466D}"/>
              </a:ext>
            </a:extLst>
          </p:cNvPr>
          <p:cNvSpPr txBox="1"/>
          <p:nvPr/>
        </p:nvSpPr>
        <p:spPr>
          <a:xfrm>
            <a:off x="8613208" y="12631610"/>
            <a:ext cx="828406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dirty="0"/>
              <a:t>www.UnicodeToday.org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3AC35DDA-332E-4C50-A4F9-F705E31717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3842" y="10508868"/>
            <a:ext cx="1469238" cy="134330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427329B-A0C0-4E6B-BF38-6C27D9BC2F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9481" y="10449614"/>
            <a:ext cx="1616162" cy="147763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0060B68-1111-476A-A221-E42C87327A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66711" y="2099664"/>
            <a:ext cx="2365453" cy="236545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BCACF20-314C-4FD7-98FF-25976A1F40C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1065" y="7047885"/>
            <a:ext cx="3369717" cy="199522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9D3D169-628C-4E62-81C3-F29041C74B5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037980" y="1916322"/>
            <a:ext cx="1518036" cy="302997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8C91CE3-E34D-487A-932D-A7EE9E760F9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304887" y="6422513"/>
            <a:ext cx="2298391" cy="271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167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0" grpId="0" animBg="1"/>
      <p:bldP spid="21" grpId="0" animBg="1"/>
      <p:bldP spid="24" grpId="0" animBg="1"/>
      <p:bldP spid="26" grpId="0" animBg="1"/>
      <p:bldP spid="27" grpId="0" animBg="1"/>
      <p:bldP spid="31" grpId="0" animBg="1"/>
      <p:bldP spid="33" grpId="0" animBg="1"/>
      <p:bldP spid="34" grpId="0" animBg="1"/>
      <p:bldP spid="37" grpId="0" animBg="1"/>
      <p:bldP spid="38" grpId="0" animBg="1"/>
      <p:bldP spid="53" grpId="0"/>
      <p:bldP spid="54" grpId="0"/>
      <p:bldP spid="32" grpId="0"/>
      <p:bldP spid="40" grpId="0"/>
      <p:bldP spid="42" grpId="0"/>
      <p:bldP spid="43" grpId="0"/>
      <p:bldP spid="46" grpId="0"/>
      <p:bldP spid="4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9B45EE-BD9C-4316-8B9F-7CDC100AAC9B}"/>
              </a:ext>
            </a:extLst>
          </p:cNvPr>
          <p:cNvSpPr txBox="1"/>
          <p:nvPr/>
        </p:nvSpPr>
        <p:spPr>
          <a:xfrm>
            <a:off x="8527311" y="425305"/>
            <a:ext cx="60579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/>
              <a:t>How to Convert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08934B3-F6DE-4D78-AF2D-0269AD1274C2}"/>
              </a:ext>
            </a:extLst>
          </p:cNvPr>
          <p:cNvSpPr/>
          <p:nvPr/>
        </p:nvSpPr>
        <p:spPr>
          <a:xfrm>
            <a:off x="3066090" y="2666615"/>
            <a:ext cx="9122735" cy="3670390"/>
          </a:xfrm>
          <a:prstGeom prst="roundRect">
            <a:avLst>
              <a:gd name="adj" fmla="val 942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4E94E9E-41E7-46C8-9F41-76835A1CF2EC}"/>
              </a:ext>
            </a:extLst>
          </p:cNvPr>
          <p:cNvSpPr/>
          <p:nvPr/>
        </p:nvSpPr>
        <p:spPr>
          <a:xfrm>
            <a:off x="3585973" y="3108098"/>
            <a:ext cx="7790863" cy="574901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828343">
              <a:defRPr/>
            </a:pPr>
            <a:r>
              <a:rPr lang="en-US" dirty="0"/>
              <a:t>Data Conversion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BAE1A415-5E51-48CE-9228-6DEE2C462BB7}"/>
              </a:ext>
            </a:extLst>
          </p:cNvPr>
          <p:cNvSpPr/>
          <p:nvPr/>
        </p:nvSpPr>
        <p:spPr>
          <a:xfrm>
            <a:off x="12805477" y="2666615"/>
            <a:ext cx="9122735" cy="3670390"/>
          </a:xfrm>
          <a:prstGeom prst="roundRect">
            <a:avLst>
              <a:gd name="adj" fmla="val 942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58D665B-AE64-400A-B570-3AA6DA561F53}"/>
              </a:ext>
            </a:extLst>
          </p:cNvPr>
          <p:cNvSpPr txBox="1"/>
          <p:nvPr/>
        </p:nvSpPr>
        <p:spPr>
          <a:xfrm>
            <a:off x="3756095" y="3868420"/>
            <a:ext cx="4020219" cy="1609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dirty="0"/>
              <a:t>Text Files</a:t>
            </a:r>
          </a:p>
          <a:p>
            <a:pPr>
              <a:lnSpc>
                <a:spcPct val="120000"/>
              </a:lnSpc>
            </a:pPr>
            <a:r>
              <a:rPr lang="en-US" sz="2800" dirty="0"/>
              <a:t>Office Files</a:t>
            </a:r>
          </a:p>
          <a:p>
            <a:pPr>
              <a:lnSpc>
                <a:spcPct val="120000"/>
              </a:lnSpc>
            </a:pPr>
            <a:r>
              <a:rPr lang="en-US" sz="2800" dirty="0"/>
              <a:t>Database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0A49CFC2-A1CD-438B-97BA-E28C92778836}"/>
              </a:ext>
            </a:extLst>
          </p:cNvPr>
          <p:cNvSpPr/>
          <p:nvPr/>
        </p:nvSpPr>
        <p:spPr>
          <a:xfrm>
            <a:off x="13520697" y="3108098"/>
            <a:ext cx="7790863" cy="574901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828343">
              <a:defRPr/>
            </a:pPr>
            <a:r>
              <a:rPr lang="en-US" dirty="0"/>
              <a:t>Applications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E01387E-7A60-48A5-9166-11B5444493B9}"/>
              </a:ext>
            </a:extLst>
          </p:cNvPr>
          <p:cNvSpPr txBox="1"/>
          <p:nvPr/>
        </p:nvSpPr>
        <p:spPr>
          <a:xfrm>
            <a:off x="13690819" y="3868420"/>
            <a:ext cx="4020219" cy="1609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dirty="0"/>
              <a:t>Embedded</a:t>
            </a:r>
          </a:p>
          <a:p>
            <a:pPr>
              <a:lnSpc>
                <a:spcPct val="120000"/>
              </a:lnSpc>
            </a:pPr>
            <a:r>
              <a:rPr lang="en-US" sz="2800" dirty="0"/>
              <a:t>Detection and Conversion</a:t>
            </a:r>
          </a:p>
          <a:p>
            <a:pPr>
              <a:lnSpc>
                <a:spcPct val="120000"/>
              </a:lnSpc>
            </a:pPr>
            <a:r>
              <a:rPr lang="en-US" sz="2800" dirty="0"/>
              <a:t>Normalization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B37AE0-612B-4696-ACA3-1ED4F3517B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96380" y="4138464"/>
            <a:ext cx="2619375" cy="17430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283565-FEB8-4E40-963E-09321A8605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3009" y="4138464"/>
            <a:ext cx="1463783" cy="1457277"/>
          </a:xfrm>
          <a:prstGeom prst="rect">
            <a:avLst/>
          </a:prstGeom>
        </p:spPr>
      </p:pic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60C07CA5-0E0A-48E7-83EC-7D77854238F6}"/>
              </a:ext>
            </a:extLst>
          </p:cNvPr>
          <p:cNvSpPr txBox="1">
            <a:spLocks/>
          </p:cNvSpPr>
          <p:nvPr/>
        </p:nvSpPr>
        <p:spPr>
          <a:xfrm>
            <a:off x="3723295" y="7535006"/>
            <a:ext cx="11905130" cy="372070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828343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5599" b="0" i="0" kern="1200">
                <a:solidFill>
                  <a:schemeClr val="tx1"/>
                </a:solidFill>
                <a:latin typeface="Lato Light" panose="020F0502020204030203" pitchFamily="34" charset="0"/>
                <a:ea typeface="+mn-ea"/>
                <a:cs typeface="+mn-cs"/>
              </a:defRPr>
            </a:lvl1pPr>
            <a:lvl2pPr marL="914171" indent="0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799" b="0" i="0" kern="1200">
                <a:solidFill>
                  <a:schemeClr val="tx1"/>
                </a:solidFill>
                <a:latin typeface="Lato Light" panose="020F0502020204030203" pitchFamily="34" charset="0"/>
                <a:ea typeface="+mn-ea"/>
                <a:cs typeface="+mn-cs"/>
              </a:defRPr>
            </a:lvl2pPr>
            <a:lvl3pPr marL="1828343" indent="0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999" b="0" i="0" kern="1200">
                <a:solidFill>
                  <a:schemeClr val="tx1"/>
                </a:solidFill>
                <a:latin typeface="Lato Light" panose="020F0502020204030203" pitchFamily="34" charset="0"/>
                <a:ea typeface="+mn-ea"/>
                <a:cs typeface="+mn-cs"/>
              </a:defRPr>
            </a:lvl3pPr>
            <a:lvl4pPr marL="2742514" indent="0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599" b="0" i="0" kern="1200">
                <a:solidFill>
                  <a:schemeClr val="tx1"/>
                </a:solidFill>
                <a:latin typeface="Lato Light" panose="020F0502020204030203" pitchFamily="34" charset="0"/>
                <a:ea typeface="+mn-ea"/>
                <a:cs typeface="+mn-cs"/>
              </a:defRPr>
            </a:lvl4pPr>
            <a:lvl5pPr marL="3656685" indent="0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599" b="0" i="0" kern="1200">
                <a:solidFill>
                  <a:schemeClr val="tx1"/>
                </a:solidFill>
                <a:latin typeface="Lato Light" panose="020F0502020204030203" pitchFamily="34" charset="0"/>
                <a:ea typeface="+mn-ea"/>
                <a:cs typeface="+mn-cs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300" dirty="0">
                <a:solidFill>
                  <a:schemeClr val="bg1"/>
                </a:solidFill>
                <a:highlight>
                  <a:srgbClr val="5178B3"/>
                </a:highlight>
                <a:latin typeface="+mn-lt"/>
              </a:rPr>
              <a:t>[ Tools and Techniques ]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600" dirty="0">
                <a:latin typeface="+mn-lt"/>
              </a:rPr>
              <a:t>Web Apps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600" dirty="0">
                <a:latin typeface="+mn-lt"/>
              </a:rPr>
              <a:t>Mobile Apps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600" dirty="0">
                <a:latin typeface="+mn-lt"/>
              </a:rPr>
              <a:t>API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600" dirty="0">
                <a:latin typeface="+mn-lt"/>
              </a:rPr>
              <a:t>Libraries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600" dirty="0">
                <a:latin typeface="+mn-lt"/>
              </a:rPr>
              <a:t>Tips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A23FA6C-48E6-4B64-8267-CB01536BE1E9}"/>
              </a:ext>
            </a:extLst>
          </p:cNvPr>
          <p:cNvSpPr/>
          <p:nvPr/>
        </p:nvSpPr>
        <p:spPr>
          <a:xfrm>
            <a:off x="18264814" y="8038120"/>
            <a:ext cx="3282505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SG" sz="2000" dirty="0">
                <a:solidFill>
                  <a:schemeClr val="bg1">
                    <a:lumMod val="50000"/>
                  </a:schemeClr>
                </a:solidFill>
                <a:cs typeface="Pyidaungsu" panose="020B0502040204020203" pitchFamily="34" charset="0"/>
              </a:rPr>
              <a:t>Parabaik, Rabbit, Converter off-line, MCF Converter, Converter Microsoft Office 2007 Plug-in, Converter Browser Extension, Font tagger, MUA extension, Mobile Converter, Kanaung, mySMS, contacts converter, Pyaung, MUX, UniCon, UniTutor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A44584C-59B1-4202-8916-A73A3D9B20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68921" y="7791164"/>
            <a:ext cx="3664013" cy="366401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285977F-2BD7-409A-92EB-BD6037AEDAAB}"/>
              </a:ext>
            </a:extLst>
          </p:cNvPr>
          <p:cNvSpPr txBox="1"/>
          <p:nvPr/>
        </p:nvSpPr>
        <p:spPr>
          <a:xfrm>
            <a:off x="8613208" y="12631610"/>
            <a:ext cx="828406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dirty="0"/>
              <a:t>www.UnicodeToday.org</a:t>
            </a:r>
          </a:p>
        </p:txBody>
      </p:sp>
    </p:spTree>
    <p:extLst>
      <p:ext uri="{BB962C8B-B14F-4D97-AF65-F5344CB8AC3E}">
        <p14:creationId xmlns:p14="http://schemas.microsoft.com/office/powerpoint/2010/main" val="1321299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1" grpId="0" animBg="1"/>
      <p:bldP spid="24" grpId="0" animBg="1"/>
      <p:bldP spid="32" grpId="0"/>
      <p:bldP spid="50" grpId="0" animBg="1"/>
      <p:bldP spid="51" grpId="0"/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">
            <a:extLst>
              <a:ext uri="{FF2B5EF4-FFF2-40B4-BE49-F238E27FC236}">
                <a16:creationId xmlns:a16="http://schemas.microsoft.com/office/drawing/2014/main" id="{D2C3CA1A-E278-46F2-948C-2DC4D56713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1844" y="10799673"/>
            <a:ext cx="6126683" cy="2050316"/>
          </a:xfrm>
          <a:custGeom>
            <a:avLst/>
            <a:gdLst>
              <a:gd name="T0" fmla="*/ 11444 w 11466"/>
              <a:gd name="T1" fmla="*/ 57 h 3490"/>
              <a:gd name="T2" fmla="*/ 11398 w 11466"/>
              <a:gd name="T3" fmla="*/ 291 h 3490"/>
              <a:gd name="T4" fmla="*/ 11285 w 11466"/>
              <a:gd name="T5" fmla="*/ 525 h 3490"/>
              <a:gd name="T6" fmla="*/ 11135 w 11466"/>
              <a:gd name="T7" fmla="*/ 720 h 3490"/>
              <a:gd name="T8" fmla="*/ 10892 w 11466"/>
              <a:gd name="T9" fmla="*/ 947 h 3490"/>
              <a:gd name="T10" fmla="*/ 10535 w 11466"/>
              <a:gd name="T11" fmla="*/ 1192 h 3490"/>
              <a:gd name="T12" fmla="*/ 10174 w 11466"/>
              <a:gd name="T13" fmla="*/ 1383 h 3490"/>
              <a:gd name="T14" fmla="*/ 9867 w 11466"/>
              <a:gd name="T15" fmla="*/ 1517 h 3490"/>
              <a:gd name="T16" fmla="*/ 9452 w 11466"/>
              <a:gd name="T17" fmla="*/ 1671 h 3490"/>
              <a:gd name="T18" fmla="*/ 9028 w 11466"/>
              <a:gd name="T19" fmla="*/ 1799 h 3490"/>
              <a:gd name="T20" fmla="*/ 8551 w 11466"/>
              <a:gd name="T21" fmla="*/ 1919 h 3490"/>
              <a:gd name="T22" fmla="*/ 8107 w 11466"/>
              <a:gd name="T23" fmla="*/ 2009 h 3490"/>
              <a:gd name="T24" fmla="*/ 7581 w 11466"/>
              <a:gd name="T25" fmla="*/ 2093 h 3490"/>
              <a:gd name="T26" fmla="*/ 6756 w 11466"/>
              <a:gd name="T27" fmla="*/ 2182 h 3490"/>
              <a:gd name="T28" fmla="*/ 6013 w 11466"/>
              <a:gd name="T29" fmla="*/ 2222 h 3490"/>
              <a:gd name="T30" fmla="*/ 5204 w 11466"/>
              <a:gd name="T31" fmla="*/ 2224 h 3490"/>
              <a:gd name="T32" fmla="*/ 3898 w 11466"/>
              <a:gd name="T33" fmla="*/ 2133 h 3490"/>
              <a:gd name="T34" fmla="*/ 3291 w 11466"/>
              <a:gd name="T35" fmla="*/ 2047 h 3490"/>
              <a:gd name="T36" fmla="*/ 2645 w 11466"/>
              <a:gd name="T37" fmla="*/ 1919 h 3490"/>
              <a:gd name="T38" fmla="*/ 2160 w 11466"/>
              <a:gd name="T39" fmla="*/ 1793 h 3490"/>
              <a:gd name="T40" fmla="*/ 1792 w 11466"/>
              <a:gd name="T41" fmla="*/ 1676 h 3490"/>
              <a:gd name="T42" fmla="*/ 1525 w 11466"/>
              <a:gd name="T43" fmla="*/ 1577 h 3490"/>
              <a:gd name="T44" fmla="*/ 1233 w 11466"/>
              <a:gd name="T45" fmla="*/ 1451 h 3490"/>
              <a:gd name="T46" fmla="*/ 986 w 11466"/>
              <a:gd name="T47" fmla="*/ 1326 h 3490"/>
              <a:gd name="T48" fmla="*/ 761 w 11466"/>
              <a:gd name="T49" fmla="*/ 1193 h 3490"/>
              <a:gd name="T50" fmla="*/ 570 w 11466"/>
              <a:gd name="T51" fmla="*/ 1059 h 3490"/>
              <a:gd name="T52" fmla="*/ 400 w 11466"/>
              <a:gd name="T53" fmla="*/ 914 h 3490"/>
              <a:gd name="T54" fmla="*/ 258 w 11466"/>
              <a:gd name="T55" fmla="*/ 764 h 3490"/>
              <a:gd name="T56" fmla="*/ 140 w 11466"/>
              <a:gd name="T57" fmla="*/ 598 h 3490"/>
              <a:gd name="T58" fmla="*/ 67 w 11466"/>
              <a:gd name="T59" fmla="*/ 454 h 3490"/>
              <a:gd name="T60" fmla="*/ 14 w 11466"/>
              <a:gd name="T61" fmla="*/ 279 h 3490"/>
              <a:gd name="T62" fmla="*/ 21 w 11466"/>
              <a:gd name="T63" fmla="*/ 1438 h 3490"/>
              <a:gd name="T64" fmla="*/ 47 w 11466"/>
              <a:gd name="T65" fmla="*/ 1595 h 3490"/>
              <a:gd name="T66" fmla="*/ 110 w 11466"/>
              <a:gd name="T67" fmla="*/ 1768 h 3490"/>
              <a:gd name="T68" fmla="*/ 192 w 11466"/>
              <a:gd name="T69" fmla="*/ 1911 h 3490"/>
              <a:gd name="T70" fmla="*/ 322 w 11466"/>
              <a:gd name="T71" fmla="*/ 2075 h 3490"/>
              <a:gd name="T72" fmla="*/ 473 w 11466"/>
              <a:gd name="T73" fmla="*/ 2224 h 3490"/>
              <a:gd name="T74" fmla="*/ 654 w 11466"/>
              <a:gd name="T75" fmla="*/ 2367 h 3490"/>
              <a:gd name="T76" fmla="*/ 854 w 11466"/>
              <a:gd name="T77" fmla="*/ 2499 h 3490"/>
              <a:gd name="T78" fmla="*/ 1099 w 11466"/>
              <a:gd name="T79" fmla="*/ 2636 h 3490"/>
              <a:gd name="T80" fmla="*/ 1340 w 11466"/>
              <a:gd name="T81" fmla="*/ 2751 h 3490"/>
              <a:gd name="T82" fmla="*/ 1639 w 11466"/>
              <a:gd name="T83" fmla="*/ 2874 h 3490"/>
              <a:gd name="T84" fmla="*/ 1911 w 11466"/>
              <a:gd name="T85" fmla="*/ 2970 h 3490"/>
              <a:gd name="T86" fmla="*/ 2296 w 11466"/>
              <a:gd name="T87" fmla="*/ 3086 h 3490"/>
              <a:gd name="T88" fmla="*/ 2777 w 11466"/>
              <a:gd name="T89" fmla="*/ 3205 h 3490"/>
              <a:gd name="T90" fmla="*/ 3317 w 11466"/>
              <a:gd name="T91" fmla="*/ 3308 h 3490"/>
              <a:gd name="T92" fmla="*/ 3809 w 11466"/>
              <a:gd name="T93" fmla="*/ 3380 h 3490"/>
              <a:gd name="T94" fmla="*/ 4916 w 11466"/>
              <a:gd name="T95" fmla="*/ 3473 h 3490"/>
              <a:gd name="T96" fmla="*/ 5786 w 11466"/>
              <a:gd name="T97" fmla="*/ 3488 h 3490"/>
              <a:gd name="T98" fmla="*/ 6396 w 11466"/>
              <a:gd name="T99" fmla="*/ 3468 h 3490"/>
              <a:gd name="T100" fmla="*/ 7422 w 11466"/>
              <a:gd name="T101" fmla="*/ 3378 h 3490"/>
              <a:gd name="T102" fmla="*/ 7950 w 11466"/>
              <a:gd name="T103" fmla="*/ 3300 h 3490"/>
              <a:gd name="T104" fmla="*/ 8478 w 11466"/>
              <a:gd name="T105" fmla="*/ 3199 h 3490"/>
              <a:gd name="T106" fmla="*/ 8964 w 11466"/>
              <a:gd name="T107" fmla="*/ 3083 h 3490"/>
              <a:gd name="T108" fmla="*/ 9404 w 11466"/>
              <a:gd name="T109" fmla="*/ 2953 h 3490"/>
              <a:gd name="T110" fmla="*/ 9817 w 11466"/>
              <a:gd name="T111" fmla="*/ 2805 h 3490"/>
              <a:gd name="T112" fmla="*/ 10127 w 11466"/>
              <a:gd name="T113" fmla="*/ 2675 h 3490"/>
              <a:gd name="T114" fmla="*/ 10401 w 11466"/>
              <a:gd name="T115" fmla="*/ 2539 h 3490"/>
              <a:gd name="T116" fmla="*/ 10752 w 11466"/>
              <a:gd name="T117" fmla="*/ 2326 h 3490"/>
              <a:gd name="T118" fmla="*/ 11042 w 11466"/>
              <a:gd name="T119" fmla="*/ 2095 h 3490"/>
              <a:gd name="T120" fmla="*/ 11219 w 11466"/>
              <a:gd name="T121" fmla="*/ 1904 h 3490"/>
              <a:gd name="T122" fmla="*/ 11345 w 11466"/>
              <a:gd name="T123" fmla="*/ 1717 h 3490"/>
              <a:gd name="T124" fmla="*/ 11427 w 11466"/>
              <a:gd name="T125" fmla="*/ 1522 h 34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1466" h="3490">
                <a:moveTo>
                  <a:pt x="11460" y="1365"/>
                </a:moveTo>
                <a:lnTo>
                  <a:pt x="11460" y="1365"/>
                </a:lnTo>
                <a:cubicBezTo>
                  <a:pt x="11460" y="1361"/>
                  <a:pt x="11461" y="1357"/>
                  <a:pt x="11461" y="1354"/>
                </a:cubicBezTo>
                <a:lnTo>
                  <a:pt x="11461" y="1354"/>
                </a:lnTo>
                <a:cubicBezTo>
                  <a:pt x="11462" y="1346"/>
                  <a:pt x="11462" y="1339"/>
                  <a:pt x="11463" y="1331"/>
                </a:cubicBezTo>
                <a:lnTo>
                  <a:pt x="11463" y="1331"/>
                </a:lnTo>
                <a:cubicBezTo>
                  <a:pt x="11463" y="1327"/>
                  <a:pt x="11464" y="1322"/>
                  <a:pt x="11464" y="1318"/>
                </a:cubicBezTo>
                <a:lnTo>
                  <a:pt x="11464" y="1318"/>
                </a:lnTo>
                <a:cubicBezTo>
                  <a:pt x="11464" y="1311"/>
                  <a:pt x="11464" y="1304"/>
                  <a:pt x="11465" y="1298"/>
                </a:cubicBezTo>
                <a:lnTo>
                  <a:pt x="11465" y="1298"/>
                </a:lnTo>
                <a:cubicBezTo>
                  <a:pt x="11465" y="1293"/>
                  <a:pt x="11465" y="1288"/>
                  <a:pt x="11465" y="1283"/>
                </a:cubicBezTo>
                <a:lnTo>
                  <a:pt x="11465" y="1283"/>
                </a:lnTo>
                <a:cubicBezTo>
                  <a:pt x="11465" y="1278"/>
                  <a:pt x="11465" y="1273"/>
                  <a:pt x="11465" y="1267"/>
                </a:cubicBezTo>
                <a:lnTo>
                  <a:pt x="11465" y="1262"/>
                </a:lnTo>
                <a:lnTo>
                  <a:pt x="11465" y="1260"/>
                </a:lnTo>
                <a:lnTo>
                  <a:pt x="11465" y="1260"/>
                </a:lnTo>
                <a:cubicBezTo>
                  <a:pt x="11458" y="840"/>
                  <a:pt x="11452" y="420"/>
                  <a:pt x="11446" y="0"/>
                </a:cubicBezTo>
                <a:lnTo>
                  <a:pt x="11446" y="0"/>
                </a:lnTo>
                <a:cubicBezTo>
                  <a:pt x="11446" y="7"/>
                  <a:pt x="11446" y="15"/>
                  <a:pt x="11446" y="23"/>
                </a:cubicBezTo>
                <a:lnTo>
                  <a:pt x="11446" y="23"/>
                </a:lnTo>
                <a:cubicBezTo>
                  <a:pt x="11446" y="27"/>
                  <a:pt x="11446" y="32"/>
                  <a:pt x="11445" y="37"/>
                </a:cubicBezTo>
                <a:lnTo>
                  <a:pt x="11445" y="37"/>
                </a:lnTo>
                <a:cubicBezTo>
                  <a:pt x="11445" y="44"/>
                  <a:pt x="11444" y="50"/>
                  <a:pt x="11444" y="57"/>
                </a:cubicBezTo>
                <a:lnTo>
                  <a:pt x="11444" y="57"/>
                </a:lnTo>
                <a:cubicBezTo>
                  <a:pt x="11444" y="61"/>
                  <a:pt x="11444" y="66"/>
                  <a:pt x="11444" y="71"/>
                </a:cubicBezTo>
                <a:lnTo>
                  <a:pt x="11444" y="71"/>
                </a:lnTo>
                <a:cubicBezTo>
                  <a:pt x="11443" y="78"/>
                  <a:pt x="11442" y="86"/>
                  <a:pt x="11441" y="93"/>
                </a:cubicBezTo>
                <a:lnTo>
                  <a:pt x="11441" y="93"/>
                </a:lnTo>
                <a:cubicBezTo>
                  <a:pt x="11441" y="97"/>
                  <a:pt x="11441" y="101"/>
                  <a:pt x="11440" y="105"/>
                </a:cubicBezTo>
                <a:lnTo>
                  <a:pt x="11440" y="105"/>
                </a:lnTo>
                <a:cubicBezTo>
                  <a:pt x="11439" y="116"/>
                  <a:pt x="11438" y="127"/>
                  <a:pt x="11436" y="139"/>
                </a:cubicBezTo>
                <a:lnTo>
                  <a:pt x="11436" y="139"/>
                </a:lnTo>
                <a:cubicBezTo>
                  <a:pt x="11434" y="150"/>
                  <a:pt x="11432" y="161"/>
                  <a:pt x="11430" y="172"/>
                </a:cubicBezTo>
                <a:lnTo>
                  <a:pt x="11430" y="172"/>
                </a:lnTo>
                <a:cubicBezTo>
                  <a:pt x="11429" y="176"/>
                  <a:pt x="11429" y="178"/>
                  <a:pt x="11428" y="181"/>
                </a:cubicBezTo>
                <a:lnTo>
                  <a:pt x="11428" y="181"/>
                </a:lnTo>
                <a:cubicBezTo>
                  <a:pt x="11426" y="191"/>
                  <a:pt x="11424" y="201"/>
                  <a:pt x="11421" y="211"/>
                </a:cubicBezTo>
                <a:lnTo>
                  <a:pt x="11421" y="211"/>
                </a:lnTo>
                <a:cubicBezTo>
                  <a:pt x="11421" y="214"/>
                  <a:pt x="11420" y="216"/>
                  <a:pt x="11419" y="218"/>
                </a:cubicBezTo>
                <a:lnTo>
                  <a:pt x="11419" y="218"/>
                </a:lnTo>
                <a:cubicBezTo>
                  <a:pt x="11417" y="231"/>
                  <a:pt x="11414" y="242"/>
                  <a:pt x="11410" y="254"/>
                </a:cubicBezTo>
                <a:lnTo>
                  <a:pt x="11410" y="254"/>
                </a:lnTo>
                <a:cubicBezTo>
                  <a:pt x="11410" y="257"/>
                  <a:pt x="11408" y="259"/>
                  <a:pt x="11408" y="262"/>
                </a:cubicBezTo>
                <a:lnTo>
                  <a:pt x="11408" y="262"/>
                </a:lnTo>
                <a:cubicBezTo>
                  <a:pt x="11405" y="272"/>
                  <a:pt x="11402" y="281"/>
                  <a:pt x="11398" y="291"/>
                </a:cubicBezTo>
                <a:lnTo>
                  <a:pt x="11398" y="291"/>
                </a:lnTo>
                <a:cubicBezTo>
                  <a:pt x="11397" y="294"/>
                  <a:pt x="11397" y="297"/>
                  <a:pt x="11396" y="299"/>
                </a:cubicBezTo>
                <a:lnTo>
                  <a:pt x="11396" y="299"/>
                </a:lnTo>
                <a:cubicBezTo>
                  <a:pt x="11391" y="311"/>
                  <a:pt x="11387" y="323"/>
                  <a:pt x="11383" y="335"/>
                </a:cubicBezTo>
                <a:lnTo>
                  <a:pt x="11383" y="335"/>
                </a:lnTo>
                <a:cubicBezTo>
                  <a:pt x="11382" y="336"/>
                  <a:pt x="11381" y="339"/>
                  <a:pt x="11380" y="340"/>
                </a:cubicBezTo>
                <a:lnTo>
                  <a:pt x="11380" y="340"/>
                </a:lnTo>
                <a:cubicBezTo>
                  <a:pt x="11376" y="350"/>
                  <a:pt x="11372" y="360"/>
                  <a:pt x="11368" y="370"/>
                </a:cubicBezTo>
                <a:lnTo>
                  <a:pt x="11368" y="370"/>
                </a:lnTo>
                <a:cubicBezTo>
                  <a:pt x="11367" y="373"/>
                  <a:pt x="11366" y="376"/>
                  <a:pt x="11364" y="379"/>
                </a:cubicBezTo>
                <a:lnTo>
                  <a:pt x="11364" y="379"/>
                </a:lnTo>
                <a:cubicBezTo>
                  <a:pt x="11359" y="390"/>
                  <a:pt x="11354" y="402"/>
                  <a:pt x="11348" y="413"/>
                </a:cubicBezTo>
                <a:lnTo>
                  <a:pt x="11348" y="413"/>
                </a:lnTo>
                <a:cubicBezTo>
                  <a:pt x="11348" y="413"/>
                  <a:pt x="11348" y="414"/>
                  <a:pt x="11347" y="414"/>
                </a:cubicBezTo>
                <a:lnTo>
                  <a:pt x="11347" y="414"/>
                </a:lnTo>
                <a:cubicBezTo>
                  <a:pt x="11342" y="425"/>
                  <a:pt x="11336" y="436"/>
                  <a:pt x="11330" y="447"/>
                </a:cubicBezTo>
                <a:lnTo>
                  <a:pt x="11330" y="447"/>
                </a:lnTo>
                <a:cubicBezTo>
                  <a:pt x="11328" y="450"/>
                  <a:pt x="11327" y="454"/>
                  <a:pt x="11326" y="457"/>
                </a:cubicBezTo>
                <a:lnTo>
                  <a:pt x="11326" y="457"/>
                </a:lnTo>
                <a:cubicBezTo>
                  <a:pt x="11320" y="466"/>
                  <a:pt x="11315" y="476"/>
                  <a:pt x="11308" y="486"/>
                </a:cubicBezTo>
                <a:lnTo>
                  <a:pt x="11308" y="486"/>
                </a:lnTo>
                <a:cubicBezTo>
                  <a:pt x="11308" y="488"/>
                  <a:pt x="11307" y="489"/>
                  <a:pt x="11306" y="491"/>
                </a:cubicBezTo>
                <a:lnTo>
                  <a:pt x="11306" y="491"/>
                </a:lnTo>
                <a:cubicBezTo>
                  <a:pt x="11299" y="503"/>
                  <a:pt x="11292" y="514"/>
                  <a:pt x="11285" y="525"/>
                </a:cubicBezTo>
                <a:lnTo>
                  <a:pt x="11285" y="525"/>
                </a:lnTo>
                <a:cubicBezTo>
                  <a:pt x="11283" y="528"/>
                  <a:pt x="11282" y="530"/>
                  <a:pt x="11280" y="533"/>
                </a:cubicBezTo>
                <a:lnTo>
                  <a:pt x="11280" y="533"/>
                </a:lnTo>
                <a:cubicBezTo>
                  <a:pt x="11274" y="542"/>
                  <a:pt x="11267" y="551"/>
                  <a:pt x="11261" y="561"/>
                </a:cubicBezTo>
                <a:lnTo>
                  <a:pt x="11261" y="561"/>
                </a:lnTo>
                <a:cubicBezTo>
                  <a:pt x="11260" y="563"/>
                  <a:pt x="11258" y="565"/>
                  <a:pt x="11256" y="568"/>
                </a:cubicBezTo>
                <a:lnTo>
                  <a:pt x="11256" y="568"/>
                </a:lnTo>
                <a:cubicBezTo>
                  <a:pt x="11249" y="580"/>
                  <a:pt x="11240" y="591"/>
                  <a:pt x="11232" y="601"/>
                </a:cubicBezTo>
                <a:lnTo>
                  <a:pt x="11232" y="601"/>
                </a:lnTo>
                <a:cubicBezTo>
                  <a:pt x="11231" y="604"/>
                  <a:pt x="11229" y="606"/>
                  <a:pt x="11227" y="608"/>
                </a:cubicBezTo>
                <a:lnTo>
                  <a:pt x="11227" y="608"/>
                </a:lnTo>
                <a:cubicBezTo>
                  <a:pt x="11220" y="617"/>
                  <a:pt x="11214" y="626"/>
                  <a:pt x="11206" y="635"/>
                </a:cubicBezTo>
                <a:lnTo>
                  <a:pt x="11206" y="635"/>
                </a:lnTo>
                <a:cubicBezTo>
                  <a:pt x="11204" y="638"/>
                  <a:pt x="11202" y="641"/>
                  <a:pt x="11200" y="644"/>
                </a:cubicBezTo>
                <a:lnTo>
                  <a:pt x="11200" y="644"/>
                </a:lnTo>
                <a:cubicBezTo>
                  <a:pt x="11191" y="655"/>
                  <a:pt x="11182" y="666"/>
                  <a:pt x="11172" y="677"/>
                </a:cubicBezTo>
                <a:lnTo>
                  <a:pt x="11172" y="677"/>
                </a:lnTo>
                <a:cubicBezTo>
                  <a:pt x="11171" y="679"/>
                  <a:pt x="11169" y="681"/>
                  <a:pt x="11168" y="682"/>
                </a:cubicBezTo>
                <a:lnTo>
                  <a:pt x="11168" y="682"/>
                </a:lnTo>
                <a:cubicBezTo>
                  <a:pt x="11160" y="692"/>
                  <a:pt x="11151" y="702"/>
                  <a:pt x="11142" y="712"/>
                </a:cubicBezTo>
                <a:lnTo>
                  <a:pt x="11142" y="712"/>
                </a:lnTo>
                <a:cubicBezTo>
                  <a:pt x="11140" y="715"/>
                  <a:pt x="11138" y="717"/>
                  <a:pt x="11135" y="720"/>
                </a:cubicBezTo>
                <a:lnTo>
                  <a:pt x="11135" y="720"/>
                </a:lnTo>
                <a:cubicBezTo>
                  <a:pt x="11125" y="731"/>
                  <a:pt x="11115" y="742"/>
                  <a:pt x="11104" y="753"/>
                </a:cubicBezTo>
                <a:lnTo>
                  <a:pt x="11104" y="753"/>
                </a:lnTo>
                <a:cubicBezTo>
                  <a:pt x="11103" y="755"/>
                  <a:pt x="11102" y="756"/>
                  <a:pt x="11101" y="757"/>
                </a:cubicBezTo>
                <a:lnTo>
                  <a:pt x="11101" y="757"/>
                </a:lnTo>
                <a:cubicBezTo>
                  <a:pt x="11091" y="767"/>
                  <a:pt x="11081" y="777"/>
                  <a:pt x="11071" y="787"/>
                </a:cubicBezTo>
                <a:lnTo>
                  <a:pt x="11071" y="787"/>
                </a:lnTo>
                <a:cubicBezTo>
                  <a:pt x="11069" y="790"/>
                  <a:pt x="11066" y="792"/>
                  <a:pt x="11063" y="795"/>
                </a:cubicBezTo>
                <a:lnTo>
                  <a:pt x="11063" y="795"/>
                </a:lnTo>
                <a:cubicBezTo>
                  <a:pt x="11052" y="806"/>
                  <a:pt x="11040" y="818"/>
                  <a:pt x="11028" y="829"/>
                </a:cubicBezTo>
                <a:lnTo>
                  <a:pt x="11028" y="829"/>
                </a:lnTo>
                <a:cubicBezTo>
                  <a:pt x="11026" y="831"/>
                  <a:pt x="11025" y="832"/>
                  <a:pt x="11023" y="834"/>
                </a:cubicBezTo>
                <a:lnTo>
                  <a:pt x="11023" y="834"/>
                </a:lnTo>
                <a:cubicBezTo>
                  <a:pt x="11012" y="845"/>
                  <a:pt x="11000" y="855"/>
                  <a:pt x="10989" y="865"/>
                </a:cubicBezTo>
                <a:lnTo>
                  <a:pt x="10989" y="865"/>
                </a:lnTo>
                <a:cubicBezTo>
                  <a:pt x="10986" y="867"/>
                  <a:pt x="10984" y="870"/>
                  <a:pt x="10982" y="872"/>
                </a:cubicBezTo>
                <a:lnTo>
                  <a:pt x="10982" y="872"/>
                </a:lnTo>
                <a:cubicBezTo>
                  <a:pt x="10969" y="883"/>
                  <a:pt x="10955" y="894"/>
                  <a:pt x="10943" y="905"/>
                </a:cubicBezTo>
                <a:lnTo>
                  <a:pt x="10943" y="905"/>
                </a:lnTo>
                <a:cubicBezTo>
                  <a:pt x="10940" y="907"/>
                  <a:pt x="10937" y="910"/>
                  <a:pt x="10935" y="912"/>
                </a:cubicBezTo>
                <a:lnTo>
                  <a:pt x="10935" y="912"/>
                </a:lnTo>
                <a:cubicBezTo>
                  <a:pt x="10923" y="922"/>
                  <a:pt x="10910" y="932"/>
                  <a:pt x="10898" y="942"/>
                </a:cubicBezTo>
                <a:lnTo>
                  <a:pt x="10898" y="942"/>
                </a:lnTo>
                <a:cubicBezTo>
                  <a:pt x="10896" y="944"/>
                  <a:pt x="10894" y="945"/>
                  <a:pt x="10892" y="947"/>
                </a:cubicBezTo>
                <a:lnTo>
                  <a:pt x="10892" y="947"/>
                </a:lnTo>
                <a:cubicBezTo>
                  <a:pt x="10878" y="959"/>
                  <a:pt x="10862" y="971"/>
                  <a:pt x="10846" y="982"/>
                </a:cubicBezTo>
                <a:lnTo>
                  <a:pt x="10846" y="982"/>
                </a:lnTo>
                <a:cubicBezTo>
                  <a:pt x="10843" y="985"/>
                  <a:pt x="10841" y="987"/>
                  <a:pt x="10838" y="989"/>
                </a:cubicBezTo>
                <a:lnTo>
                  <a:pt x="10838" y="989"/>
                </a:lnTo>
                <a:cubicBezTo>
                  <a:pt x="10822" y="1001"/>
                  <a:pt x="10806" y="1013"/>
                  <a:pt x="10790" y="1025"/>
                </a:cubicBezTo>
                <a:lnTo>
                  <a:pt x="10790" y="1025"/>
                </a:lnTo>
                <a:cubicBezTo>
                  <a:pt x="10788" y="1027"/>
                  <a:pt x="10785" y="1028"/>
                  <a:pt x="10782" y="1031"/>
                </a:cubicBezTo>
                <a:lnTo>
                  <a:pt x="10782" y="1031"/>
                </a:lnTo>
                <a:cubicBezTo>
                  <a:pt x="10766" y="1042"/>
                  <a:pt x="10749" y="1054"/>
                  <a:pt x="10732" y="1066"/>
                </a:cubicBezTo>
                <a:lnTo>
                  <a:pt x="10732" y="1066"/>
                </a:lnTo>
                <a:lnTo>
                  <a:pt x="10731" y="1067"/>
                </a:lnTo>
                <a:lnTo>
                  <a:pt x="10731" y="1067"/>
                </a:lnTo>
                <a:cubicBezTo>
                  <a:pt x="10714" y="1079"/>
                  <a:pt x="10696" y="1090"/>
                  <a:pt x="10678" y="1102"/>
                </a:cubicBezTo>
                <a:lnTo>
                  <a:pt x="10678" y="1102"/>
                </a:lnTo>
                <a:cubicBezTo>
                  <a:pt x="10675" y="1104"/>
                  <a:pt x="10672" y="1106"/>
                  <a:pt x="10669" y="1108"/>
                </a:cubicBezTo>
                <a:lnTo>
                  <a:pt x="10669" y="1108"/>
                </a:lnTo>
                <a:cubicBezTo>
                  <a:pt x="10648" y="1122"/>
                  <a:pt x="10628" y="1134"/>
                  <a:pt x="10607" y="1148"/>
                </a:cubicBezTo>
                <a:lnTo>
                  <a:pt x="10607" y="1148"/>
                </a:lnTo>
                <a:cubicBezTo>
                  <a:pt x="10604" y="1149"/>
                  <a:pt x="10601" y="1152"/>
                  <a:pt x="10598" y="1153"/>
                </a:cubicBezTo>
                <a:lnTo>
                  <a:pt x="10598" y="1153"/>
                </a:lnTo>
                <a:cubicBezTo>
                  <a:pt x="10577" y="1166"/>
                  <a:pt x="10556" y="1179"/>
                  <a:pt x="10535" y="1192"/>
                </a:cubicBezTo>
                <a:lnTo>
                  <a:pt x="10535" y="1192"/>
                </a:lnTo>
                <a:cubicBezTo>
                  <a:pt x="10531" y="1194"/>
                  <a:pt x="10529" y="1196"/>
                  <a:pt x="10526" y="1197"/>
                </a:cubicBezTo>
                <a:lnTo>
                  <a:pt x="10526" y="1197"/>
                </a:lnTo>
                <a:cubicBezTo>
                  <a:pt x="10504" y="1210"/>
                  <a:pt x="10482" y="1223"/>
                  <a:pt x="10460" y="1235"/>
                </a:cubicBezTo>
                <a:lnTo>
                  <a:pt x="10460" y="1235"/>
                </a:lnTo>
                <a:cubicBezTo>
                  <a:pt x="10456" y="1237"/>
                  <a:pt x="10453" y="1239"/>
                  <a:pt x="10450" y="1241"/>
                </a:cubicBezTo>
                <a:lnTo>
                  <a:pt x="10450" y="1241"/>
                </a:lnTo>
                <a:cubicBezTo>
                  <a:pt x="10428" y="1253"/>
                  <a:pt x="10405" y="1266"/>
                  <a:pt x="10382" y="1279"/>
                </a:cubicBezTo>
                <a:lnTo>
                  <a:pt x="10382" y="1279"/>
                </a:lnTo>
                <a:cubicBezTo>
                  <a:pt x="10378" y="1281"/>
                  <a:pt x="10373" y="1283"/>
                  <a:pt x="10369" y="1285"/>
                </a:cubicBezTo>
                <a:lnTo>
                  <a:pt x="10369" y="1285"/>
                </a:lnTo>
                <a:cubicBezTo>
                  <a:pt x="10358" y="1291"/>
                  <a:pt x="10346" y="1297"/>
                  <a:pt x="10335" y="1303"/>
                </a:cubicBezTo>
                <a:lnTo>
                  <a:pt x="10335" y="1303"/>
                </a:lnTo>
                <a:cubicBezTo>
                  <a:pt x="10331" y="1305"/>
                  <a:pt x="10326" y="1308"/>
                  <a:pt x="10322" y="1310"/>
                </a:cubicBezTo>
                <a:lnTo>
                  <a:pt x="10322" y="1310"/>
                </a:lnTo>
                <a:cubicBezTo>
                  <a:pt x="10306" y="1318"/>
                  <a:pt x="10290" y="1326"/>
                  <a:pt x="10274" y="1334"/>
                </a:cubicBezTo>
                <a:lnTo>
                  <a:pt x="10274" y="1334"/>
                </a:lnTo>
                <a:cubicBezTo>
                  <a:pt x="10271" y="1336"/>
                  <a:pt x="10268" y="1337"/>
                  <a:pt x="10264" y="1339"/>
                </a:cubicBezTo>
                <a:lnTo>
                  <a:pt x="10264" y="1339"/>
                </a:lnTo>
                <a:cubicBezTo>
                  <a:pt x="10252" y="1345"/>
                  <a:pt x="10238" y="1352"/>
                  <a:pt x="10225" y="1358"/>
                </a:cubicBezTo>
                <a:lnTo>
                  <a:pt x="10225" y="1358"/>
                </a:lnTo>
                <a:cubicBezTo>
                  <a:pt x="10220" y="1361"/>
                  <a:pt x="10214" y="1364"/>
                  <a:pt x="10209" y="1366"/>
                </a:cubicBezTo>
                <a:lnTo>
                  <a:pt x="10209" y="1366"/>
                </a:lnTo>
                <a:cubicBezTo>
                  <a:pt x="10197" y="1372"/>
                  <a:pt x="10186" y="1378"/>
                  <a:pt x="10174" y="1383"/>
                </a:cubicBezTo>
                <a:lnTo>
                  <a:pt x="10174" y="1383"/>
                </a:lnTo>
                <a:cubicBezTo>
                  <a:pt x="10169" y="1385"/>
                  <a:pt x="10163" y="1388"/>
                  <a:pt x="10157" y="1391"/>
                </a:cubicBezTo>
                <a:lnTo>
                  <a:pt x="10157" y="1391"/>
                </a:lnTo>
                <a:cubicBezTo>
                  <a:pt x="10144" y="1397"/>
                  <a:pt x="10132" y="1403"/>
                  <a:pt x="10118" y="1409"/>
                </a:cubicBezTo>
                <a:lnTo>
                  <a:pt x="10118" y="1409"/>
                </a:lnTo>
                <a:cubicBezTo>
                  <a:pt x="10114" y="1411"/>
                  <a:pt x="10111" y="1413"/>
                  <a:pt x="10107" y="1415"/>
                </a:cubicBezTo>
                <a:lnTo>
                  <a:pt x="10107" y="1415"/>
                </a:lnTo>
                <a:cubicBezTo>
                  <a:pt x="10090" y="1422"/>
                  <a:pt x="10073" y="1430"/>
                  <a:pt x="10055" y="1438"/>
                </a:cubicBezTo>
                <a:lnTo>
                  <a:pt x="10055" y="1438"/>
                </a:lnTo>
                <a:cubicBezTo>
                  <a:pt x="10051" y="1440"/>
                  <a:pt x="10046" y="1442"/>
                  <a:pt x="10042" y="1444"/>
                </a:cubicBezTo>
                <a:lnTo>
                  <a:pt x="10042" y="1444"/>
                </a:lnTo>
                <a:cubicBezTo>
                  <a:pt x="10029" y="1449"/>
                  <a:pt x="10016" y="1455"/>
                  <a:pt x="10003" y="1461"/>
                </a:cubicBezTo>
                <a:lnTo>
                  <a:pt x="10003" y="1461"/>
                </a:lnTo>
                <a:cubicBezTo>
                  <a:pt x="9997" y="1464"/>
                  <a:pt x="9991" y="1466"/>
                  <a:pt x="9985" y="1469"/>
                </a:cubicBezTo>
                <a:lnTo>
                  <a:pt x="9985" y="1469"/>
                </a:lnTo>
                <a:cubicBezTo>
                  <a:pt x="9972" y="1474"/>
                  <a:pt x="9960" y="1479"/>
                  <a:pt x="9947" y="1485"/>
                </a:cubicBezTo>
                <a:lnTo>
                  <a:pt x="9947" y="1485"/>
                </a:lnTo>
                <a:cubicBezTo>
                  <a:pt x="9942" y="1487"/>
                  <a:pt x="9937" y="1489"/>
                  <a:pt x="9931" y="1492"/>
                </a:cubicBezTo>
                <a:lnTo>
                  <a:pt x="9931" y="1492"/>
                </a:lnTo>
                <a:cubicBezTo>
                  <a:pt x="9912" y="1500"/>
                  <a:pt x="9892" y="1507"/>
                  <a:pt x="9873" y="1515"/>
                </a:cubicBezTo>
                <a:lnTo>
                  <a:pt x="9873" y="1515"/>
                </a:lnTo>
                <a:cubicBezTo>
                  <a:pt x="9871" y="1516"/>
                  <a:pt x="9869" y="1517"/>
                  <a:pt x="9867" y="1517"/>
                </a:cubicBezTo>
                <a:lnTo>
                  <a:pt x="9867" y="1517"/>
                </a:lnTo>
                <a:cubicBezTo>
                  <a:pt x="9850" y="1525"/>
                  <a:pt x="9832" y="1532"/>
                  <a:pt x="9814" y="1539"/>
                </a:cubicBezTo>
                <a:lnTo>
                  <a:pt x="9814" y="1539"/>
                </a:lnTo>
                <a:cubicBezTo>
                  <a:pt x="9809" y="1541"/>
                  <a:pt x="9803" y="1543"/>
                  <a:pt x="9797" y="1546"/>
                </a:cubicBezTo>
                <a:lnTo>
                  <a:pt x="9797" y="1546"/>
                </a:lnTo>
                <a:cubicBezTo>
                  <a:pt x="9781" y="1552"/>
                  <a:pt x="9766" y="1558"/>
                  <a:pt x="9749" y="1564"/>
                </a:cubicBezTo>
                <a:lnTo>
                  <a:pt x="9749" y="1564"/>
                </a:lnTo>
                <a:cubicBezTo>
                  <a:pt x="9745" y="1566"/>
                  <a:pt x="9740" y="1567"/>
                  <a:pt x="9736" y="1569"/>
                </a:cubicBezTo>
                <a:lnTo>
                  <a:pt x="9736" y="1569"/>
                </a:lnTo>
                <a:cubicBezTo>
                  <a:pt x="9716" y="1577"/>
                  <a:pt x="9696" y="1585"/>
                  <a:pt x="9676" y="1592"/>
                </a:cubicBezTo>
                <a:lnTo>
                  <a:pt x="9676" y="1592"/>
                </a:lnTo>
                <a:cubicBezTo>
                  <a:pt x="9671" y="1593"/>
                  <a:pt x="9667" y="1595"/>
                  <a:pt x="9662" y="1597"/>
                </a:cubicBezTo>
                <a:lnTo>
                  <a:pt x="9662" y="1597"/>
                </a:lnTo>
                <a:cubicBezTo>
                  <a:pt x="9646" y="1603"/>
                  <a:pt x="9629" y="1608"/>
                  <a:pt x="9613" y="1615"/>
                </a:cubicBezTo>
                <a:lnTo>
                  <a:pt x="9613" y="1615"/>
                </a:lnTo>
                <a:cubicBezTo>
                  <a:pt x="9607" y="1617"/>
                  <a:pt x="9601" y="1619"/>
                  <a:pt x="9595" y="1621"/>
                </a:cubicBezTo>
                <a:lnTo>
                  <a:pt x="9595" y="1621"/>
                </a:lnTo>
                <a:cubicBezTo>
                  <a:pt x="9577" y="1628"/>
                  <a:pt x="9558" y="1635"/>
                  <a:pt x="9540" y="1641"/>
                </a:cubicBezTo>
                <a:lnTo>
                  <a:pt x="9540" y="1641"/>
                </a:lnTo>
                <a:cubicBezTo>
                  <a:pt x="9537" y="1641"/>
                  <a:pt x="9534" y="1643"/>
                  <a:pt x="9532" y="1643"/>
                </a:cubicBezTo>
                <a:lnTo>
                  <a:pt x="9532" y="1643"/>
                </a:lnTo>
                <a:cubicBezTo>
                  <a:pt x="9511" y="1650"/>
                  <a:pt x="9490" y="1658"/>
                  <a:pt x="9468" y="1665"/>
                </a:cubicBezTo>
                <a:lnTo>
                  <a:pt x="9468" y="1665"/>
                </a:lnTo>
                <a:cubicBezTo>
                  <a:pt x="9463" y="1667"/>
                  <a:pt x="9457" y="1668"/>
                  <a:pt x="9452" y="1671"/>
                </a:cubicBezTo>
                <a:lnTo>
                  <a:pt x="9452" y="1671"/>
                </a:lnTo>
                <a:cubicBezTo>
                  <a:pt x="9435" y="1676"/>
                  <a:pt x="9419" y="1681"/>
                  <a:pt x="9402" y="1687"/>
                </a:cubicBezTo>
                <a:lnTo>
                  <a:pt x="9402" y="1687"/>
                </a:lnTo>
                <a:cubicBezTo>
                  <a:pt x="9396" y="1689"/>
                  <a:pt x="9391" y="1691"/>
                  <a:pt x="9384" y="1693"/>
                </a:cubicBezTo>
                <a:lnTo>
                  <a:pt x="9384" y="1693"/>
                </a:lnTo>
                <a:cubicBezTo>
                  <a:pt x="9363" y="1699"/>
                  <a:pt x="9341" y="1707"/>
                  <a:pt x="9319" y="1714"/>
                </a:cubicBezTo>
                <a:lnTo>
                  <a:pt x="9319" y="1714"/>
                </a:lnTo>
                <a:cubicBezTo>
                  <a:pt x="9317" y="1714"/>
                  <a:pt x="9315" y="1715"/>
                  <a:pt x="9313" y="1716"/>
                </a:cubicBezTo>
                <a:lnTo>
                  <a:pt x="9313" y="1716"/>
                </a:lnTo>
                <a:cubicBezTo>
                  <a:pt x="9293" y="1722"/>
                  <a:pt x="9273" y="1728"/>
                  <a:pt x="9252" y="1734"/>
                </a:cubicBezTo>
                <a:lnTo>
                  <a:pt x="9252" y="1734"/>
                </a:lnTo>
                <a:cubicBezTo>
                  <a:pt x="9246" y="1736"/>
                  <a:pt x="9240" y="1738"/>
                  <a:pt x="9233" y="1740"/>
                </a:cubicBezTo>
                <a:lnTo>
                  <a:pt x="9233" y="1740"/>
                </a:lnTo>
                <a:cubicBezTo>
                  <a:pt x="9216" y="1746"/>
                  <a:pt x="9198" y="1751"/>
                  <a:pt x="9180" y="1756"/>
                </a:cubicBezTo>
                <a:lnTo>
                  <a:pt x="9180" y="1756"/>
                </a:lnTo>
                <a:cubicBezTo>
                  <a:pt x="9175" y="1757"/>
                  <a:pt x="9170" y="1759"/>
                  <a:pt x="9165" y="1760"/>
                </a:cubicBezTo>
                <a:lnTo>
                  <a:pt x="9165" y="1760"/>
                </a:lnTo>
                <a:cubicBezTo>
                  <a:pt x="9142" y="1767"/>
                  <a:pt x="9120" y="1774"/>
                  <a:pt x="9097" y="1780"/>
                </a:cubicBezTo>
                <a:lnTo>
                  <a:pt x="9097" y="1780"/>
                </a:lnTo>
                <a:cubicBezTo>
                  <a:pt x="9092" y="1781"/>
                  <a:pt x="9088" y="1782"/>
                  <a:pt x="9083" y="1784"/>
                </a:cubicBezTo>
                <a:lnTo>
                  <a:pt x="9083" y="1784"/>
                </a:lnTo>
                <a:cubicBezTo>
                  <a:pt x="9064" y="1789"/>
                  <a:pt x="9046" y="1795"/>
                  <a:pt x="9028" y="1799"/>
                </a:cubicBezTo>
                <a:lnTo>
                  <a:pt x="9028" y="1799"/>
                </a:lnTo>
                <a:cubicBezTo>
                  <a:pt x="9021" y="1801"/>
                  <a:pt x="9014" y="1803"/>
                  <a:pt x="9008" y="1805"/>
                </a:cubicBezTo>
                <a:lnTo>
                  <a:pt x="9008" y="1805"/>
                </a:lnTo>
                <a:cubicBezTo>
                  <a:pt x="8988" y="1811"/>
                  <a:pt x="8967" y="1816"/>
                  <a:pt x="8946" y="1822"/>
                </a:cubicBezTo>
                <a:lnTo>
                  <a:pt x="8946" y="1822"/>
                </a:lnTo>
                <a:cubicBezTo>
                  <a:pt x="8943" y="1822"/>
                  <a:pt x="8940" y="1823"/>
                  <a:pt x="8938" y="1824"/>
                </a:cubicBezTo>
                <a:lnTo>
                  <a:pt x="8938" y="1824"/>
                </a:lnTo>
                <a:cubicBezTo>
                  <a:pt x="8914" y="1830"/>
                  <a:pt x="8890" y="1837"/>
                  <a:pt x="8867" y="1842"/>
                </a:cubicBezTo>
                <a:lnTo>
                  <a:pt x="8867" y="1842"/>
                </a:lnTo>
                <a:cubicBezTo>
                  <a:pt x="8861" y="1844"/>
                  <a:pt x="8855" y="1846"/>
                  <a:pt x="8848" y="1847"/>
                </a:cubicBezTo>
                <a:lnTo>
                  <a:pt x="8848" y="1847"/>
                </a:lnTo>
                <a:cubicBezTo>
                  <a:pt x="8830" y="1852"/>
                  <a:pt x="8812" y="1856"/>
                  <a:pt x="8793" y="1861"/>
                </a:cubicBezTo>
                <a:lnTo>
                  <a:pt x="8793" y="1861"/>
                </a:lnTo>
                <a:cubicBezTo>
                  <a:pt x="8787" y="1863"/>
                  <a:pt x="8780" y="1865"/>
                  <a:pt x="8774" y="1866"/>
                </a:cubicBezTo>
                <a:lnTo>
                  <a:pt x="8774" y="1866"/>
                </a:lnTo>
                <a:cubicBezTo>
                  <a:pt x="8750" y="1872"/>
                  <a:pt x="8726" y="1878"/>
                  <a:pt x="8702" y="1883"/>
                </a:cubicBezTo>
                <a:lnTo>
                  <a:pt x="8702" y="1883"/>
                </a:lnTo>
                <a:cubicBezTo>
                  <a:pt x="8700" y="1884"/>
                  <a:pt x="8698" y="1885"/>
                  <a:pt x="8697" y="1885"/>
                </a:cubicBezTo>
                <a:lnTo>
                  <a:pt x="8697" y="1885"/>
                </a:lnTo>
                <a:cubicBezTo>
                  <a:pt x="8674" y="1890"/>
                  <a:pt x="8652" y="1896"/>
                  <a:pt x="8629" y="1901"/>
                </a:cubicBezTo>
                <a:lnTo>
                  <a:pt x="8629" y="1901"/>
                </a:lnTo>
                <a:cubicBezTo>
                  <a:pt x="8622" y="1902"/>
                  <a:pt x="8615" y="1904"/>
                  <a:pt x="8608" y="1906"/>
                </a:cubicBezTo>
                <a:lnTo>
                  <a:pt x="8608" y="1906"/>
                </a:lnTo>
                <a:cubicBezTo>
                  <a:pt x="8589" y="1910"/>
                  <a:pt x="8570" y="1914"/>
                  <a:pt x="8551" y="1919"/>
                </a:cubicBezTo>
                <a:lnTo>
                  <a:pt x="8551" y="1919"/>
                </a:lnTo>
                <a:cubicBezTo>
                  <a:pt x="8545" y="1920"/>
                  <a:pt x="8539" y="1922"/>
                  <a:pt x="8533" y="1923"/>
                </a:cubicBezTo>
                <a:lnTo>
                  <a:pt x="8533" y="1923"/>
                </a:lnTo>
                <a:cubicBezTo>
                  <a:pt x="8508" y="1928"/>
                  <a:pt x="8484" y="1933"/>
                  <a:pt x="8459" y="1939"/>
                </a:cubicBezTo>
                <a:lnTo>
                  <a:pt x="8459" y="1939"/>
                </a:lnTo>
                <a:cubicBezTo>
                  <a:pt x="8454" y="1940"/>
                  <a:pt x="8448" y="1941"/>
                  <a:pt x="8444" y="1942"/>
                </a:cubicBezTo>
                <a:lnTo>
                  <a:pt x="8444" y="1942"/>
                </a:lnTo>
                <a:cubicBezTo>
                  <a:pt x="8423" y="1946"/>
                  <a:pt x="8403" y="1950"/>
                  <a:pt x="8383" y="1955"/>
                </a:cubicBezTo>
                <a:lnTo>
                  <a:pt x="8383" y="1955"/>
                </a:lnTo>
                <a:cubicBezTo>
                  <a:pt x="8375" y="1956"/>
                  <a:pt x="8369" y="1958"/>
                  <a:pt x="8361" y="1960"/>
                </a:cubicBezTo>
                <a:lnTo>
                  <a:pt x="8361" y="1960"/>
                </a:lnTo>
                <a:cubicBezTo>
                  <a:pt x="8340" y="1964"/>
                  <a:pt x="8318" y="1968"/>
                  <a:pt x="8297" y="1973"/>
                </a:cubicBezTo>
                <a:lnTo>
                  <a:pt x="8297" y="1973"/>
                </a:lnTo>
                <a:cubicBezTo>
                  <a:pt x="8293" y="1973"/>
                  <a:pt x="8289" y="1974"/>
                  <a:pt x="8284" y="1975"/>
                </a:cubicBezTo>
                <a:lnTo>
                  <a:pt x="8284" y="1975"/>
                </a:lnTo>
                <a:cubicBezTo>
                  <a:pt x="8259" y="1980"/>
                  <a:pt x="8234" y="1985"/>
                  <a:pt x="8209" y="1990"/>
                </a:cubicBezTo>
                <a:lnTo>
                  <a:pt x="8209" y="1990"/>
                </a:lnTo>
                <a:cubicBezTo>
                  <a:pt x="8202" y="1991"/>
                  <a:pt x="8195" y="1993"/>
                  <a:pt x="8188" y="1994"/>
                </a:cubicBezTo>
                <a:lnTo>
                  <a:pt x="8188" y="1994"/>
                </a:lnTo>
                <a:cubicBezTo>
                  <a:pt x="8169" y="1997"/>
                  <a:pt x="8149" y="2001"/>
                  <a:pt x="8129" y="2004"/>
                </a:cubicBezTo>
                <a:lnTo>
                  <a:pt x="8129" y="2004"/>
                </a:lnTo>
                <a:cubicBezTo>
                  <a:pt x="8122" y="2006"/>
                  <a:pt x="8115" y="2007"/>
                  <a:pt x="8107" y="2009"/>
                </a:cubicBezTo>
                <a:lnTo>
                  <a:pt x="8107" y="2009"/>
                </a:lnTo>
                <a:cubicBezTo>
                  <a:pt x="8081" y="2013"/>
                  <a:pt x="8056" y="2018"/>
                  <a:pt x="8029" y="2023"/>
                </a:cubicBezTo>
                <a:lnTo>
                  <a:pt x="8029" y="2023"/>
                </a:lnTo>
                <a:cubicBezTo>
                  <a:pt x="8028" y="2023"/>
                  <a:pt x="8027" y="2023"/>
                  <a:pt x="8025" y="2024"/>
                </a:cubicBezTo>
                <a:lnTo>
                  <a:pt x="8025" y="2024"/>
                </a:lnTo>
                <a:cubicBezTo>
                  <a:pt x="8001" y="2028"/>
                  <a:pt x="7976" y="2032"/>
                  <a:pt x="7951" y="2036"/>
                </a:cubicBezTo>
                <a:lnTo>
                  <a:pt x="7951" y="2036"/>
                </a:lnTo>
                <a:cubicBezTo>
                  <a:pt x="7944" y="2037"/>
                  <a:pt x="7936" y="2039"/>
                  <a:pt x="7928" y="2040"/>
                </a:cubicBezTo>
                <a:lnTo>
                  <a:pt x="7928" y="2040"/>
                </a:lnTo>
                <a:cubicBezTo>
                  <a:pt x="7908" y="2044"/>
                  <a:pt x="7888" y="2047"/>
                  <a:pt x="7867" y="2050"/>
                </a:cubicBezTo>
                <a:lnTo>
                  <a:pt x="7867" y="2050"/>
                </a:lnTo>
                <a:cubicBezTo>
                  <a:pt x="7861" y="2051"/>
                  <a:pt x="7854" y="2052"/>
                  <a:pt x="7847" y="2053"/>
                </a:cubicBezTo>
                <a:lnTo>
                  <a:pt x="7847" y="2053"/>
                </a:lnTo>
                <a:cubicBezTo>
                  <a:pt x="7821" y="2058"/>
                  <a:pt x="7795" y="2062"/>
                  <a:pt x="7769" y="2065"/>
                </a:cubicBezTo>
                <a:lnTo>
                  <a:pt x="7769" y="2065"/>
                </a:lnTo>
                <a:cubicBezTo>
                  <a:pt x="7763" y="2067"/>
                  <a:pt x="7757" y="2067"/>
                  <a:pt x="7752" y="2068"/>
                </a:cubicBezTo>
                <a:lnTo>
                  <a:pt x="7752" y="2068"/>
                </a:lnTo>
                <a:cubicBezTo>
                  <a:pt x="7730" y="2071"/>
                  <a:pt x="7709" y="2075"/>
                  <a:pt x="7688" y="2078"/>
                </a:cubicBezTo>
                <a:lnTo>
                  <a:pt x="7688" y="2078"/>
                </a:lnTo>
                <a:cubicBezTo>
                  <a:pt x="7680" y="2079"/>
                  <a:pt x="7671" y="2080"/>
                  <a:pt x="7663" y="2081"/>
                </a:cubicBezTo>
                <a:lnTo>
                  <a:pt x="7663" y="2081"/>
                </a:lnTo>
                <a:cubicBezTo>
                  <a:pt x="7641" y="2085"/>
                  <a:pt x="7619" y="2088"/>
                  <a:pt x="7597" y="2091"/>
                </a:cubicBezTo>
                <a:lnTo>
                  <a:pt x="7597" y="2091"/>
                </a:lnTo>
                <a:cubicBezTo>
                  <a:pt x="7591" y="2092"/>
                  <a:pt x="7587" y="2093"/>
                  <a:pt x="7581" y="2093"/>
                </a:cubicBezTo>
                <a:lnTo>
                  <a:pt x="7581" y="2093"/>
                </a:lnTo>
                <a:cubicBezTo>
                  <a:pt x="7555" y="2097"/>
                  <a:pt x="7528" y="2101"/>
                  <a:pt x="7502" y="2104"/>
                </a:cubicBezTo>
                <a:lnTo>
                  <a:pt x="7502" y="2104"/>
                </a:lnTo>
                <a:cubicBezTo>
                  <a:pt x="7494" y="2105"/>
                  <a:pt x="7486" y="2106"/>
                  <a:pt x="7478" y="2107"/>
                </a:cubicBezTo>
                <a:lnTo>
                  <a:pt x="7478" y="2107"/>
                </a:lnTo>
                <a:cubicBezTo>
                  <a:pt x="7458" y="2110"/>
                  <a:pt x="7438" y="2112"/>
                  <a:pt x="7418" y="2115"/>
                </a:cubicBezTo>
                <a:lnTo>
                  <a:pt x="7418" y="2115"/>
                </a:lnTo>
                <a:cubicBezTo>
                  <a:pt x="7410" y="2116"/>
                  <a:pt x="7403" y="2116"/>
                  <a:pt x="7396" y="2118"/>
                </a:cubicBezTo>
                <a:lnTo>
                  <a:pt x="7396" y="2118"/>
                </a:lnTo>
                <a:cubicBezTo>
                  <a:pt x="7345" y="2124"/>
                  <a:pt x="7294" y="2130"/>
                  <a:pt x="7243" y="2136"/>
                </a:cubicBezTo>
                <a:lnTo>
                  <a:pt x="7243" y="2136"/>
                </a:lnTo>
                <a:lnTo>
                  <a:pt x="7242" y="2136"/>
                </a:lnTo>
                <a:lnTo>
                  <a:pt x="7242" y="2136"/>
                </a:lnTo>
                <a:cubicBezTo>
                  <a:pt x="7191" y="2142"/>
                  <a:pt x="7139" y="2147"/>
                  <a:pt x="7087" y="2152"/>
                </a:cubicBezTo>
                <a:lnTo>
                  <a:pt x="7087" y="2152"/>
                </a:lnTo>
                <a:cubicBezTo>
                  <a:pt x="7083" y="2153"/>
                  <a:pt x="7078" y="2154"/>
                  <a:pt x="7074" y="2154"/>
                </a:cubicBezTo>
                <a:lnTo>
                  <a:pt x="7074" y="2154"/>
                </a:lnTo>
                <a:cubicBezTo>
                  <a:pt x="7024" y="2159"/>
                  <a:pt x="6975" y="2164"/>
                  <a:pt x="6925" y="2168"/>
                </a:cubicBezTo>
                <a:lnTo>
                  <a:pt x="6925" y="2168"/>
                </a:lnTo>
                <a:cubicBezTo>
                  <a:pt x="6921" y="2169"/>
                  <a:pt x="6917" y="2169"/>
                  <a:pt x="6913" y="2169"/>
                </a:cubicBezTo>
                <a:lnTo>
                  <a:pt x="6913" y="2169"/>
                </a:lnTo>
                <a:cubicBezTo>
                  <a:pt x="6861" y="2174"/>
                  <a:pt x="6809" y="2178"/>
                  <a:pt x="6756" y="2182"/>
                </a:cubicBezTo>
                <a:lnTo>
                  <a:pt x="6756" y="2182"/>
                </a:lnTo>
                <a:cubicBezTo>
                  <a:pt x="6752" y="2183"/>
                  <a:pt x="6749" y="2183"/>
                  <a:pt x="6744" y="2184"/>
                </a:cubicBezTo>
                <a:lnTo>
                  <a:pt x="6744" y="2184"/>
                </a:lnTo>
                <a:cubicBezTo>
                  <a:pt x="6706" y="2186"/>
                  <a:pt x="6666" y="2189"/>
                  <a:pt x="6627" y="2192"/>
                </a:cubicBezTo>
                <a:lnTo>
                  <a:pt x="6627" y="2192"/>
                </a:lnTo>
                <a:cubicBezTo>
                  <a:pt x="6626" y="2192"/>
                  <a:pt x="6625" y="2192"/>
                  <a:pt x="6624" y="2192"/>
                </a:cubicBezTo>
                <a:lnTo>
                  <a:pt x="6624" y="2192"/>
                </a:lnTo>
                <a:cubicBezTo>
                  <a:pt x="6584" y="2195"/>
                  <a:pt x="6544" y="2198"/>
                  <a:pt x="6504" y="2200"/>
                </a:cubicBezTo>
                <a:lnTo>
                  <a:pt x="6504" y="2200"/>
                </a:lnTo>
                <a:cubicBezTo>
                  <a:pt x="6500" y="2201"/>
                  <a:pt x="6496" y="2201"/>
                  <a:pt x="6492" y="2201"/>
                </a:cubicBezTo>
                <a:lnTo>
                  <a:pt x="6492" y="2201"/>
                </a:lnTo>
                <a:cubicBezTo>
                  <a:pt x="6453" y="2204"/>
                  <a:pt x="6415" y="2205"/>
                  <a:pt x="6376" y="2208"/>
                </a:cubicBezTo>
                <a:lnTo>
                  <a:pt x="6376" y="2208"/>
                </a:lnTo>
                <a:cubicBezTo>
                  <a:pt x="6370" y="2208"/>
                  <a:pt x="6365" y="2208"/>
                  <a:pt x="6359" y="2208"/>
                </a:cubicBezTo>
                <a:lnTo>
                  <a:pt x="6359" y="2208"/>
                </a:lnTo>
                <a:cubicBezTo>
                  <a:pt x="6320" y="2211"/>
                  <a:pt x="6282" y="2212"/>
                  <a:pt x="6244" y="2214"/>
                </a:cubicBezTo>
                <a:lnTo>
                  <a:pt x="6244" y="2214"/>
                </a:lnTo>
                <a:cubicBezTo>
                  <a:pt x="6238" y="2214"/>
                  <a:pt x="6232" y="2214"/>
                  <a:pt x="6225" y="2215"/>
                </a:cubicBezTo>
                <a:lnTo>
                  <a:pt x="6225" y="2215"/>
                </a:lnTo>
                <a:cubicBezTo>
                  <a:pt x="6191" y="2216"/>
                  <a:pt x="6155" y="2217"/>
                  <a:pt x="6121" y="2219"/>
                </a:cubicBezTo>
                <a:lnTo>
                  <a:pt x="6121" y="2219"/>
                </a:lnTo>
                <a:cubicBezTo>
                  <a:pt x="6119" y="2219"/>
                  <a:pt x="6117" y="2219"/>
                  <a:pt x="6115" y="2219"/>
                </a:cubicBezTo>
                <a:lnTo>
                  <a:pt x="6115" y="2219"/>
                </a:lnTo>
                <a:cubicBezTo>
                  <a:pt x="6082" y="2220"/>
                  <a:pt x="6047" y="2221"/>
                  <a:pt x="6013" y="2222"/>
                </a:cubicBezTo>
                <a:lnTo>
                  <a:pt x="6013" y="2222"/>
                </a:lnTo>
                <a:cubicBezTo>
                  <a:pt x="6007" y="2222"/>
                  <a:pt x="6002" y="2222"/>
                  <a:pt x="5995" y="2223"/>
                </a:cubicBezTo>
                <a:lnTo>
                  <a:pt x="5995" y="2223"/>
                </a:lnTo>
                <a:cubicBezTo>
                  <a:pt x="5961" y="2224"/>
                  <a:pt x="5926" y="2225"/>
                  <a:pt x="5891" y="2225"/>
                </a:cubicBezTo>
                <a:lnTo>
                  <a:pt x="5891" y="2225"/>
                </a:lnTo>
                <a:cubicBezTo>
                  <a:pt x="5885" y="2225"/>
                  <a:pt x="5880" y="2225"/>
                  <a:pt x="5874" y="2225"/>
                </a:cubicBezTo>
                <a:lnTo>
                  <a:pt x="5874" y="2225"/>
                </a:lnTo>
                <a:cubicBezTo>
                  <a:pt x="5839" y="2226"/>
                  <a:pt x="5804" y="2226"/>
                  <a:pt x="5768" y="2227"/>
                </a:cubicBezTo>
                <a:lnTo>
                  <a:pt x="5768" y="2227"/>
                </a:lnTo>
                <a:cubicBezTo>
                  <a:pt x="5767" y="2227"/>
                  <a:pt x="5767" y="2227"/>
                  <a:pt x="5766" y="2227"/>
                </a:cubicBezTo>
                <a:lnTo>
                  <a:pt x="5766" y="2227"/>
                </a:lnTo>
                <a:cubicBezTo>
                  <a:pt x="5707" y="2227"/>
                  <a:pt x="5647" y="2228"/>
                  <a:pt x="5588" y="2228"/>
                </a:cubicBezTo>
                <a:lnTo>
                  <a:pt x="5573" y="2228"/>
                </a:lnTo>
                <a:lnTo>
                  <a:pt x="5573" y="2228"/>
                </a:lnTo>
                <a:cubicBezTo>
                  <a:pt x="5514" y="2228"/>
                  <a:pt x="5454" y="2228"/>
                  <a:pt x="5394" y="2227"/>
                </a:cubicBezTo>
                <a:lnTo>
                  <a:pt x="5394" y="2227"/>
                </a:lnTo>
                <a:cubicBezTo>
                  <a:pt x="5370" y="2227"/>
                  <a:pt x="5346" y="2226"/>
                  <a:pt x="5323" y="2226"/>
                </a:cubicBezTo>
                <a:lnTo>
                  <a:pt x="5323" y="2226"/>
                </a:lnTo>
                <a:cubicBezTo>
                  <a:pt x="5322" y="2226"/>
                  <a:pt x="5320" y="2226"/>
                  <a:pt x="5319" y="2226"/>
                </a:cubicBezTo>
                <a:lnTo>
                  <a:pt x="5319" y="2226"/>
                </a:lnTo>
                <a:cubicBezTo>
                  <a:pt x="5288" y="2225"/>
                  <a:pt x="5257" y="2225"/>
                  <a:pt x="5227" y="2224"/>
                </a:cubicBezTo>
                <a:lnTo>
                  <a:pt x="5227" y="2224"/>
                </a:lnTo>
                <a:cubicBezTo>
                  <a:pt x="5219" y="2224"/>
                  <a:pt x="5212" y="2224"/>
                  <a:pt x="5204" y="2224"/>
                </a:cubicBezTo>
                <a:lnTo>
                  <a:pt x="5204" y="2224"/>
                </a:lnTo>
                <a:cubicBezTo>
                  <a:pt x="5172" y="2223"/>
                  <a:pt x="5141" y="2222"/>
                  <a:pt x="5110" y="2221"/>
                </a:cubicBezTo>
                <a:lnTo>
                  <a:pt x="5110" y="2221"/>
                </a:lnTo>
                <a:cubicBezTo>
                  <a:pt x="5109" y="2221"/>
                  <a:pt x="5108" y="2221"/>
                  <a:pt x="5107" y="2221"/>
                </a:cubicBezTo>
                <a:lnTo>
                  <a:pt x="5107" y="2221"/>
                </a:lnTo>
                <a:cubicBezTo>
                  <a:pt x="5077" y="2220"/>
                  <a:pt x="5046" y="2219"/>
                  <a:pt x="5015" y="2218"/>
                </a:cubicBezTo>
                <a:lnTo>
                  <a:pt x="5015" y="2218"/>
                </a:lnTo>
                <a:cubicBezTo>
                  <a:pt x="5008" y="2217"/>
                  <a:pt x="5001" y="2217"/>
                  <a:pt x="4993" y="2217"/>
                </a:cubicBezTo>
                <a:lnTo>
                  <a:pt x="4993" y="2217"/>
                </a:lnTo>
                <a:cubicBezTo>
                  <a:pt x="4962" y="2216"/>
                  <a:pt x="4931" y="2215"/>
                  <a:pt x="4900" y="2214"/>
                </a:cubicBezTo>
                <a:lnTo>
                  <a:pt x="4900" y="2214"/>
                </a:lnTo>
                <a:cubicBezTo>
                  <a:pt x="4899" y="2214"/>
                  <a:pt x="4899" y="2213"/>
                  <a:pt x="4898" y="2213"/>
                </a:cubicBezTo>
                <a:lnTo>
                  <a:pt x="4898" y="2213"/>
                </a:lnTo>
                <a:cubicBezTo>
                  <a:pt x="4761" y="2207"/>
                  <a:pt x="4627" y="2199"/>
                  <a:pt x="4495" y="2189"/>
                </a:cubicBezTo>
                <a:lnTo>
                  <a:pt x="4495" y="2189"/>
                </a:lnTo>
                <a:cubicBezTo>
                  <a:pt x="4361" y="2179"/>
                  <a:pt x="4228" y="2168"/>
                  <a:pt x="4097" y="2155"/>
                </a:cubicBezTo>
                <a:lnTo>
                  <a:pt x="4097" y="2155"/>
                </a:lnTo>
                <a:lnTo>
                  <a:pt x="4097" y="2155"/>
                </a:lnTo>
                <a:cubicBezTo>
                  <a:pt x="4067" y="2152"/>
                  <a:pt x="4036" y="2148"/>
                  <a:pt x="4006" y="2145"/>
                </a:cubicBezTo>
                <a:lnTo>
                  <a:pt x="4006" y="2145"/>
                </a:lnTo>
                <a:cubicBezTo>
                  <a:pt x="4000" y="2145"/>
                  <a:pt x="3993" y="2144"/>
                  <a:pt x="3988" y="2143"/>
                </a:cubicBezTo>
                <a:lnTo>
                  <a:pt x="3988" y="2143"/>
                </a:lnTo>
                <a:cubicBezTo>
                  <a:pt x="3958" y="2140"/>
                  <a:pt x="3928" y="2136"/>
                  <a:pt x="3898" y="2133"/>
                </a:cubicBezTo>
                <a:lnTo>
                  <a:pt x="3898" y="2133"/>
                </a:lnTo>
                <a:cubicBezTo>
                  <a:pt x="3897" y="2133"/>
                  <a:pt x="3895" y="2132"/>
                  <a:pt x="3894" y="2132"/>
                </a:cubicBezTo>
                <a:lnTo>
                  <a:pt x="3894" y="2132"/>
                </a:lnTo>
                <a:cubicBezTo>
                  <a:pt x="3865" y="2130"/>
                  <a:pt x="3837" y="2126"/>
                  <a:pt x="3809" y="2122"/>
                </a:cubicBezTo>
                <a:lnTo>
                  <a:pt x="3809" y="2122"/>
                </a:lnTo>
                <a:cubicBezTo>
                  <a:pt x="3803" y="2121"/>
                  <a:pt x="3796" y="2121"/>
                  <a:pt x="3789" y="2120"/>
                </a:cubicBezTo>
                <a:lnTo>
                  <a:pt x="3789" y="2120"/>
                </a:lnTo>
                <a:cubicBezTo>
                  <a:pt x="3761" y="2116"/>
                  <a:pt x="3732" y="2112"/>
                  <a:pt x="3704" y="2109"/>
                </a:cubicBezTo>
                <a:lnTo>
                  <a:pt x="3704" y="2109"/>
                </a:lnTo>
                <a:cubicBezTo>
                  <a:pt x="3700" y="2108"/>
                  <a:pt x="3695" y="2108"/>
                  <a:pt x="3691" y="2107"/>
                </a:cubicBezTo>
                <a:lnTo>
                  <a:pt x="3691" y="2107"/>
                </a:lnTo>
                <a:cubicBezTo>
                  <a:pt x="3663" y="2104"/>
                  <a:pt x="3636" y="2100"/>
                  <a:pt x="3608" y="2096"/>
                </a:cubicBezTo>
                <a:lnTo>
                  <a:pt x="3608" y="2096"/>
                </a:lnTo>
                <a:cubicBezTo>
                  <a:pt x="3603" y="2095"/>
                  <a:pt x="3598" y="2094"/>
                  <a:pt x="3593" y="2094"/>
                </a:cubicBezTo>
                <a:lnTo>
                  <a:pt x="3593" y="2094"/>
                </a:lnTo>
                <a:cubicBezTo>
                  <a:pt x="3563" y="2090"/>
                  <a:pt x="3534" y="2085"/>
                  <a:pt x="3504" y="2081"/>
                </a:cubicBezTo>
                <a:lnTo>
                  <a:pt x="3504" y="2081"/>
                </a:lnTo>
                <a:cubicBezTo>
                  <a:pt x="3498" y="2080"/>
                  <a:pt x="3492" y="2079"/>
                  <a:pt x="3486" y="2078"/>
                </a:cubicBezTo>
                <a:lnTo>
                  <a:pt x="3486" y="2078"/>
                </a:lnTo>
                <a:cubicBezTo>
                  <a:pt x="3426" y="2069"/>
                  <a:pt x="3365" y="2060"/>
                  <a:pt x="3306" y="2050"/>
                </a:cubicBezTo>
                <a:lnTo>
                  <a:pt x="3306" y="2050"/>
                </a:lnTo>
                <a:cubicBezTo>
                  <a:pt x="3301" y="2049"/>
                  <a:pt x="3296" y="2048"/>
                  <a:pt x="3291" y="2047"/>
                </a:cubicBezTo>
                <a:lnTo>
                  <a:pt x="3291" y="2047"/>
                </a:lnTo>
                <a:cubicBezTo>
                  <a:pt x="3259" y="2042"/>
                  <a:pt x="3228" y="2036"/>
                  <a:pt x="3197" y="2031"/>
                </a:cubicBezTo>
                <a:lnTo>
                  <a:pt x="3197" y="2031"/>
                </a:lnTo>
                <a:cubicBezTo>
                  <a:pt x="3192" y="2030"/>
                  <a:pt x="3187" y="2029"/>
                  <a:pt x="3182" y="2029"/>
                </a:cubicBezTo>
                <a:lnTo>
                  <a:pt x="3182" y="2029"/>
                </a:lnTo>
                <a:cubicBezTo>
                  <a:pt x="3151" y="2023"/>
                  <a:pt x="3119" y="2017"/>
                  <a:pt x="3088" y="2011"/>
                </a:cubicBezTo>
                <a:lnTo>
                  <a:pt x="3088" y="2011"/>
                </a:lnTo>
                <a:cubicBezTo>
                  <a:pt x="3085" y="2011"/>
                  <a:pt x="3081" y="2010"/>
                  <a:pt x="3078" y="2009"/>
                </a:cubicBezTo>
                <a:lnTo>
                  <a:pt x="3078" y="2009"/>
                </a:lnTo>
                <a:cubicBezTo>
                  <a:pt x="3047" y="2003"/>
                  <a:pt x="3015" y="1997"/>
                  <a:pt x="2983" y="1991"/>
                </a:cubicBezTo>
                <a:lnTo>
                  <a:pt x="2983" y="1991"/>
                </a:lnTo>
                <a:cubicBezTo>
                  <a:pt x="2982" y="1991"/>
                  <a:pt x="2981" y="1991"/>
                  <a:pt x="2980" y="1990"/>
                </a:cubicBezTo>
                <a:lnTo>
                  <a:pt x="2980" y="1990"/>
                </a:lnTo>
                <a:cubicBezTo>
                  <a:pt x="2948" y="1984"/>
                  <a:pt x="2917" y="1978"/>
                  <a:pt x="2886" y="1971"/>
                </a:cubicBezTo>
                <a:lnTo>
                  <a:pt x="2886" y="1971"/>
                </a:lnTo>
                <a:cubicBezTo>
                  <a:pt x="2882" y="1971"/>
                  <a:pt x="2877" y="1970"/>
                  <a:pt x="2873" y="1969"/>
                </a:cubicBezTo>
                <a:lnTo>
                  <a:pt x="2873" y="1969"/>
                </a:lnTo>
                <a:cubicBezTo>
                  <a:pt x="2838" y="1961"/>
                  <a:pt x="2804" y="1954"/>
                  <a:pt x="2770" y="1947"/>
                </a:cubicBezTo>
                <a:lnTo>
                  <a:pt x="2770" y="1947"/>
                </a:lnTo>
                <a:cubicBezTo>
                  <a:pt x="2766" y="1946"/>
                  <a:pt x="2762" y="1945"/>
                  <a:pt x="2758" y="1944"/>
                </a:cubicBezTo>
                <a:lnTo>
                  <a:pt x="2758" y="1944"/>
                </a:lnTo>
                <a:cubicBezTo>
                  <a:pt x="2724" y="1937"/>
                  <a:pt x="2690" y="1929"/>
                  <a:pt x="2656" y="1922"/>
                </a:cubicBezTo>
                <a:lnTo>
                  <a:pt x="2656" y="1922"/>
                </a:lnTo>
                <a:cubicBezTo>
                  <a:pt x="2653" y="1920"/>
                  <a:pt x="2648" y="1920"/>
                  <a:pt x="2645" y="1919"/>
                </a:cubicBezTo>
                <a:lnTo>
                  <a:pt x="2645" y="1919"/>
                </a:lnTo>
                <a:cubicBezTo>
                  <a:pt x="2611" y="1911"/>
                  <a:pt x="2577" y="1903"/>
                  <a:pt x="2544" y="1895"/>
                </a:cubicBezTo>
                <a:lnTo>
                  <a:pt x="2544" y="1895"/>
                </a:lnTo>
                <a:cubicBezTo>
                  <a:pt x="2540" y="1894"/>
                  <a:pt x="2537" y="1893"/>
                  <a:pt x="2534" y="1893"/>
                </a:cubicBezTo>
                <a:lnTo>
                  <a:pt x="2534" y="1893"/>
                </a:lnTo>
                <a:cubicBezTo>
                  <a:pt x="2500" y="1885"/>
                  <a:pt x="2467" y="1876"/>
                  <a:pt x="2433" y="1868"/>
                </a:cubicBezTo>
                <a:lnTo>
                  <a:pt x="2433" y="1868"/>
                </a:lnTo>
                <a:cubicBezTo>
                  <a:pt x="2430" y="1867"/>
                  <a:pt x="2427" y="1866"/>
                  <a:pt x="2423" y="1865"/>
                </a:cubicBezTo>
                <a:lnTo>
                  <a:pt x="2423" y="1865"/>
                </a:lnTo>
                <a:cubicBezTo>
                  <a:pt x="2402" y="1859"/>
                  <a:pt x="2380" y="1853"/>
                  <a:pt x="2358" y="1848"/>
                </a:cubicBezTo>
                <a:lnTo>
                  <a:pt x="2358" y="1848"/>
                </a:lnTo>
                <a:lnTo>
                  <a:pt x="2357" y="1848"/>
                </a:lnTo>
                <a:lnTo>
                  <a:pt x="2357" y="1848"/>
                </a:lnTo>
                <a:cubicBezTo>
                  <a:pt x="2337" y="1842"/>
                  <a:pt x="2316" y="1837"/>
                  <a:pt x="2296" y="1831"/>
                </a:cubicBezTo>
                <a:lnTo>
                  <a:pt x="2296" y="1831"/>
                </a:lnTo>
                <a:cubicBezTo>
                  <a:pt x="2290" y="1829"/>
                  <a:pt x="2284" y="1828"/>
                  <a:pt x="2278" y="1827"/>
                </a:cubicBezTo>
                <a:lnTo>
                  <a:pt x="2278" y="1827"/>
                </a:lnTo>
                <a:cubicBezTo>
                  <a:pt x="2263" y="1822"/>
                  <a:pt x="2247" y="1818"/>
                  <a:pt x="2232" y="1813"/>
                </a:cubicBezTo>
                <a:lnTo>
                  <a:pt x="2232" y="1813"/>
                </a:lnTo>
                <a:cubicBezTo>
                  <a:pt x="2226" y="1812"/>
                  <a:pt x="2220" y="1810"/>
                  <a:pt x="2213" y="1808"/>
                </a:cubicBezTo>
                <a:lnTo>
                  <a:pt x="2213" y="1808"/>
                </a:lnTo>
                <a:cubicBezTo>
                  <a:pt x="2196" y="1803"/>
                  <a:pt x="2177" y="1798"/>
                  <a:pt x="2160" y="1793"/>
                </a:cubicBezTo>
                <a:lnTo>
                  <a:pt x="2160" y="1793"/>
                </a:lnTo>
                <a:cubicBezTo>
                  <a:pt x="2157" y="1792"/>
                  <a:pt x="2155" y="1791"/>
                  <a:pt x="2152" y="1791"/>
                </a:cubicBezTo>
                <a:lnTo>
                  <a:pt x="2152" y="1791"/>
                </a:lnTo>
                <a:cubicBezTo>
                  <a:pt x="2132" y="1785"/>
                  <a:pt x="2112" y="1779"/>
                  <a:pt x="2091" y="1772"/>
                </a:cubicBezTo>
                <a:lnTo>
                  <a:pt x="2091" y="1772"/>
                </a:lnTo>
                <a:cubicBezTo>
                  <a:pt x="2086" y="1771"/>
                  <a:pt x="2080" y="1769"/>
                  <a:pt x="2075" y="1768"/>
                </a:cubicBezTo>
                <a:lnTo>
                  <a:pt x="2075" y="1768"/>
                </a:lnTo>
                <a:cubicBezTo>
                  <a:pt x="2061" y="1763"/>
                  <a:pt x="2045" y="1759"/>
                  <a:pt x="2031" y="1754"/>
                </a:cubicBezTo>
                <a:lnTo>
                  <a:pt x="2031" y="1754"/>
                </a:lnTo>
                <a:cubicBezTo>
                  <a:pt x="2024" y="1752"/>
                  <a:pt x="2018" y="1750"/>
                  <a:pt x="2012" y="1748"/>
                </a:cubicBezTo>
                <a:lnTo>
                  <a:pt x="2012" y="1748"/>
                </a:lnTo>
                <a:cubicBezTo>
                  <a:pt x="1996" y="1744"/>
                  <a:pt x="1982" y="1739"/>
                  <a:pt x="1966" y="1734"/>
                </a:cubicBezTo>
                <a:lnTo>
                  <a:pt x="1966" y="1734"/>
                </a:lnTo>
                <a:cubicBezTo>
                  <a:pt x="1962" y="1732"/>
                  <a:pt x="1957" y="1731"/>
                  <a:pt x="1953" y="1729"/>
                </a:cubicBezTo>
                <a:lnTo>
                  <a:pt x="1953" y="1729"/>
                </a:lnTo>
                <a:cubicBezTo>
                  <a:pt x="1933" y="1723"/>
                  <a:pt x="1914" y="1717"/>
                  <a:pt x="1894" y="1711"/>
                </a:cubicBezTo>
                <a:lnTo>
                  <a:pt x="1894" y="1711"/>
                </a:lnTo>
                <a:cubicBezTo>
                  <a:pt x="1888" y="1708"/>
                  <a:pt x="1883" y="1707"/>
                  <a:pt x="1877" y="1705"/>
                </a:cubicBezTo>
                <a:lnTo>
                  <a:pt x="1877" y="1705"/>
                </a:lnTo>
                <a:cubicBezTo>
                  <a:pt x="1865" y="1701"/>
                  <a:pt x="1854" y="1697"/>
                  <a:pt x="1843" y="1693"/>
                </a:cubicBezTo>
                <a:lnTo>
                  <a:pt x="1843" y="1693"/>
                </a:lnTo>
                <a:cubicBezTo>
                  <a:pt x="1836" y="1691"/>
                  <a:pt x="1830" y="1689"/>
                  <a:pt x="1823" y="1687"/>
                </a:cubicBezTo>
                <a:lnTo>
                  <a:pt x="1823" y="1687"/>
                </a:lnTo>
                <a:cubicBezTo>
                  <a:pt x="1813" y="1683"/>
                  <a:pt x="1802" y="1679"/>
                  <a:pt x="1792" y="1676"/>
                </a:cubicBezTo>
                <a:lnTo>
                  <a:pt x="1792" y="1676"/>
                </a:lnTo>
                <a:cubicBezTo>
                  <a:pt x="1785" y="1673"/>
                  <a:pt x="1778" y="1671"/>
                  <a:pt x="1771" y="1668"/>
                </a:cubicBezTo>
                <a:lnTo>
                  <a:pt x="1771" y="1668"/>
                </a:lnTo>
                <a:cubicBezTo>
                  <a:pt x="1761" y="1665"/>
                  <a:pt x="1751" y="1661"/>
                  <a:pt x="1742" y="1658"/>
                </a:cubicBezTo>
                <a:lnTo>
                  <a:pt x="1742" y="1658"/>
                </a:lnTo>
                <a:cubicBezTo>
                  <a:pt x="1734" y="1656"/>
                  <a:pt x="1728" y="1653"/>
                  <a:pt x="1720" y="1650"/>
                </a:cubicBezTo>
                <a:lnTo>
                  <a:pt x="1720" y="1650"/>
                </a:lnTo>
                <a:cubicBezTo>
                  <a:pt x="1711" y="1647"/>
                  <a:pt x="1701" y="1644"/>
                  <a:pt x="1692" y="1640"/>
                </a:cubicBezTo>
                <a:lnTo>
                  <a:pt x="1692" y="1640"/>
                </a:lnTo>
                <a:cubicBezTo>
                  <a:pt x="1684" y="1637"/>
                  <a:pt x="1677" y="1635"/>
                  <a:pt x="1671" y="1632"/>
                </a:cubicBezTo>
                <a:lnTo>
                  <a:pt x="1671" y="1632"/>
                </a:lnTo>
                <a:cubicBezTo>
                  <a:pt x="1661" y="1628"/>
                  <a:pt x="1651" y="1626"/>
                  <a:pt x="1642" y="1621"/>
                </a:cubicBezTo>
                <a:lnTo>
                  <a:pt x="1642" y="1621"/>
                </a:lnTo>
                <a:cubicBezTo>
                  <a:pt x="1635" y="1619"/>
                  <a:pt x="1628" y="1617"/>
                  <a:pt x="1621" y="1614"/>
                </a:cubicBezTo>
                <a:lnTo>
                  <a:pt x="1621" y="1614"/>
                </a:lnTo>
                <a:cubicBezTo>
                  <a:pt x="1611" y="1610"/>
                  <a:pt x="1602" y="1607"/>
                  <a:pt x="1592" y="1603"/>
                </a:cubicBezTo>
                <a:lnTo>
                  <a:pt x="1592" y="1603"/>
                </a:lnTo>
                <a:cubicBezTo>
                  <a:pt x="1586" y="1600"/>
                  <a:pt x="1579" y="1598"/>
                  <a:pt x="1572" y="1596"/>
                </a:cubicBezTo>
                <a:lnTo>
                  <a:pt x="1572" y="1596"/>
                </a:lnTo>
                <a:cubicBezTo>
                  <a:pt x="1562" y="1592"/>
                  <a:pt x="1552" y="1587"/>
                  <a:pt x="1542" y="1583"/>
                </a:cubicBezTo>
                <a:lnTo>
                  <a:pt x="1542" y="1583"/>
                </a:lnTo>
                <a:cubicBezTo>
                  <a:pt x="1536" y="1581"/>
                  <a:pt x="1531" y="1579"/>
                  <a:pt x="1525" y="1577"/>
                </a:cubicBezTo>
                <a:lnTo>
                  <a:pt x="1525" y="1577"/>
                </a:lnTo>
                <a:cubicBezTo>
                  <a:pt x="1512" y="1572"/>
                  <a:pt x="1498" y="1566"/>
                  <a:pt x="1486" y="1561"/>
                </a:cubicBezTo>
                <a:lnTo>
                  <a:pt x="1486" y="1561"/>
                </a:lnTo>
                <a:cubicBezTo>
                  <a:pt x="1483" y="1560"/>
                  <a:pt x="1480" y="1558"/>
                  <a:pt x="1478" y="1558"/>
                </a:cubicBezTo>
                <a:lnTo>
                  <a:pt x="1478" y="1558"/>
                </a:lnTo>
                <a:cubicBezTo>
                  <a:pt x="1462" y="1552"/>
                  <a:pt x="1447" y="1545"/>
                  <a:pt x="1431" y="1539"/>
                </a:cubicBezTo>
                <a:lnTo>
                  <a:pt x="1431" y="1539"/>
                </a:lnTo>
                <a:cubicBezTo>
                  <a:pt x="1427" y="1537"/>
                  <a:pt x="1422" y="1535"/>
                  <a:pt x="1417" y="1533"/>
                </a:cubicBezTo>
                <a:lnTo>
                  <a:pt x="1417" y="1533"/>
                </a:lnTo>
                <a:cubicBezTo>
                  <a:pt x="1407" y="1528"/>
                  <a:pt x="1396" y="1524"/>
                  <a:pt x="1386" y="1519"/>
                </a:cubicBezTo>
                <a:lnTo>
                  <a:pt x="1386" y="1519"/>
                </a:lnTo>
                <a:cubicBezTo>
                  <a:pt x="1380" y="1517"/>
                  <a:pt x="1374" y="1514"/>
                  <a:pt x="1368" y="1512"/>
                </a:cubicBezTo>
                <a:lnTo>
                  <a:pt x="1368" y="1512"/>
                </a:lnTo>
                <a:cubicBezTo>
                  <a:pt x="1359" y="1507"/>
                  <a:pt x="1350" y="1503"/>
                  <a:pt x="1340" y="1500"/>
                </a:cubicBezTo>
                <a:lnTo>
                  <a:pt x="1340" y="1500"/>
                </a:lnTo>
                <a:cubicBezTo>
                  <a:pt x="1335" y="1497"/>
                  <a:pt x="1328" y="1494"/>
                  <a:pt x="1322" y="1492"/>
                </a:cubicBezTo>
                <a:lnTo>
                  <a:pt x="1322" y="1492"/>
                </a:lnTo>
                <a:cubicBezTo>
                  <a:pt x="1314" y="1487"/>
                  <a:pt x="1305" y="1484"/>
                  <a:pt x="1296" y="1480"/>
                </a:cubicBezTo>
                <a:lnTo>
                  <a:pt x="1296" y="1480"/>
                </a:lnTo>
                <a:cubicBezTo>
                  <a:pt x="1289" y="1477"/>
                  <a:pt x="1284" y="1474"/>
                  <a:pt x="1277" y="1471"/>
                </a:cubicBezTo>
                <a:lnTo>
                  <a:pt x="1277" y="1471"/>
                </a:lnTo>
                <a:cubicBezTo>
                  <a:pt x="1269" y="1467"/>
                  <a:pt x="1260" y="1464"/>
                  <a:pt x="1252" y="1460"/>
                </a:cubicBezTo>
                <a:lnTo>
                  <a:pt x="1252" y="1460"/>
                </a:lnTo>
                <a:cubicBezTo>
                  <a:pt x="1246" y="1457"/>
                  <a:pt x="1239" y="1454"/>
                  <a:pt x="1233" y="1451"/>
                </a:cubicBezTo>
                <a:lnTo>
                  <a:pt x="1233" y="1451"/>
                </a:lnTo>
                <a:cubicBezTo>
                  <a:pt x="1225" y="1447"/>
                  <a:pt x="1217" y="1444"/>
                  <a:pt x="1208" y="1439"/>
                </a:cubicBezTo>
                <a:lnTo>
                  <a:pt x="1208" y="1439"/>
                </a:lnTo>
                <a:cubicBezTo>
                  <a:pt x="1203" y="1436"/>
                  <a:pt x="1196" y="1434"/>
                  <a:pt x="1190" y="1431"/>
                </a:cubicBezTo>
                <a:lnTo>
                  <a:pt x="1190" y="1431"/>
                </a:lnTo>
                <a:cubicBezTo>
                  <a:pt x="1182" y="1426"/>
                  <a:pt x="1173" y="1422"/>
                  <a:pt x="1165" y="1418"/>
                </a:cubicBezTo>
                <a:lnTo>
                  <a:pt x="1165" y="1418"/>
                </a:lnTo>
                <a:cubicBezTo>
                  <a:pt x="1159" y="1416"/>
                  <a:pt x="1154" y="1413"/>
                  <a:pt x="1148" y="1410"/>
                </a:cubicBezTo>
                <a:lnTo>
                  <a:pt x="1148" y="1410"/>
                </a:lnTo>
                <a:cubicBezTo>
                  <a:pt x="1139" y="1406"/>
                  <a:pt x="1130" y="1401"/>
                  <a:pt x="1122" y="1397"/>
                </a:cubicBezTo>
                <a:lnTo>
                  <a:pt x="1122" y="1397"/>
                </a:lnTo>
                <a:cubicBezTo>
                  <a:pt x="1116" y="1395"/>
                  <a:pt x="1112" y="1392"/>
                  <a:pt x="1106" y="1389"/>
                </a:cubicBezTo>
                <a:lnTo>
                  <a:pt x="1106" y="1389"/>
                </a:lnTo>
                <a:cubicBezTo>
                  <a:pt x="1096" y="1384"/>
                  <a:pt x="1086" y="1379"/>
                  <a:pt x="1076" y="1374"/>
                </a:cubicBezTo>
                <a:lnTo>
                  <a:pt x="1076" y="1374"/>
                </a:lnTo>
                <a:cubicBezTo>
                  <a:pt x="1072" y="1372"/>
                  <a:pt x="1069" y="1370"/>
                  <a:pt x="1065" y="1368"/>
                </a:cubicBezTo>
                <a:lnTo>
                  <a:pt x="1065" y="1368"/>
                </a:lnTo>
                <a:cubicBezTo>
                  <a:pt x="1052" y="1361"/>
                  <a:pt x="1038" y="1354"/>
                  <a:pt x="1025" y="1347"/>
                </a:cubicBezTo>
                <a:lnTo>
                  <a:pt x="1025" y="1347"/>
                </a:lnTo>
                <a:cubicBezTo>
                  <a:pt x="1022" y="1345"/>
                  <a:pt x="1017" y="1344"/>
                  <a:pt x="1014" y="1341"/>
                </a:cubicBezTo>
                <a:lnTo>
                  <a:pt x="1014" y="1341"/>
                </a:lnTo>
                <a:cubicBezTo>
                  <a:pt x="1004" y="1336"/>
                  <a:pt x="995" y="1331"/>
                  <a:pt x="986" y="1326"/>
                </a:cubicBezTo>
                <a:lnTo>
                  <a:pt x="986" y="1326"/>
                </a:lnTo>
                <a:cubicBezTo>
                  <a:pt x="981" y="1323"/>
                  <a:pt x="975" y="1321"/>
                  <a:pt x="971" y="1318"/>
                </a:cubicBezTo>
                <a:lnTo>
                  <a:pt x="971" y="1318"/>
                </a:lnTo>
                <a:cubicBezTo>
                  <a:pt x="962" y="1313"/>
                  <a:pt x="955" y="1309"/>
                  <a:pt x="946" y="1304"/>
                </a:cubicBezTo>
                <a:lnTo>
                  <a:pt x="946" y="1304"/>
                </a:lnTo>
                <a:cubicBezTo>
                  <a:pt x="941" y="1301"/>
                  <a:pt x="936" y="1298"/>
                  <a:pt x="931" y="1295"/>
                </a:cubicBezTo>
                <a:lnTo>
                  <a:pt x="931" y="1295"/>
                </a:lnTo>
                <a:cubicBezTo>
                  <a:pt x="923" y="1291"/>
                  <a:pt x="916" y="1287"/>
                  <a:pt x="908" y="1283"/>
                </a:cubicBezTo>
                <a:lnTo>
                  <a:pt x="908" y="1283"/>
                </a:lnTo>
                <a:cubicBezTo>
                  <a:pt x="903" y="1280"/>
                  <a:pt x="898" y="1277"/>
                  <a:pt x="892" y="1273"/>
                </a:cubicBezTo>
                <a:lnTo>
                  <a:pt x="892" y="1273"/>
                </a:lnTo>
                <a:cubicBezTo>
                  <a:pt x="885" y="1269"/>
                  <a:pt x="878" y="1265"/>
                  <a:pt x="871" y="1261"/>
                </a:cubicBezTo>
                <a:lnTo>
                  <a:pt x="871" y="1261"/>
                </a:lnTo>
                <a:cubicBezTo>
                  <a:pt x="865" y="1258"/>
                  <a:pt x="860" y="1254"/>
                  <a:pt x="855" y="1251"/>
                </a:cubicBezTo>
                <a:lnTo>
                  <a:pt x="855" y="1251"/>
                </a:lnTo>
                <a:cubicBezTo>
                  <a:pt x="848" y="1247"/>
                  <a:pt x="841" y="1243"/>
                  <a:pt x="834" y="1239"/>
                </a:cubicBezTo>
                <a:lnTo>
                  <a:pt x="834" y="1239"/>
                </a:lnTo>
                <a:cubicBezTo>
                  <a:pt x="828" y="1235"/>
                  <a:pt x="823" y="1232"/>
                  <a:pt x="818" y="1229"/>
                </a:cubicBezTo>
                <a:lnTo>
                  <a:pt x="818" y="1229"/>
                </a:lnTo>
                <a:cubicBezTo>
                  <a:pt x="811" y="1224"/>
                  <a:pt x="804" y="1220"/>
                  <a:pt x="797" y="1216"/>
                </a:cubicBezTo>
                <a:lnTo>
                  <a:pt x="797" y="1216"/>
                </a:lnTo>
                <a:cubicBezTo>
                  <a:pt x="792" y="1213"/>
                  <a:pt x="787" y="1210"/>
                  <a:pt x="782" y="1207"/>
                </a:cubicBezTo>
                <a:lnTo>
                  <a:pt x="782" y="1207"/>
                </a:lnTo>
                <a:cubicBezTo>
                  <a:pt x="775" y="1202"/>
                  <a:pt x="768" y="1197"/>
                  <a:pt x="761" y="1193"/>
                </a:cubicBezTo>
                <a:lnTo>
                  <a:pt x="761" y="1193"/>
                </a:lnTo>
                <a:cubicBezTo>
                  <a:pt x="756" y="1190"/>
                  <a:pt x="751" y="1187"/>
                  <a:pt x="747" y="1184"/>
                </a:cubicBezTo>
                <a:lnTo>
                  <a:pt x="747" y="1184"/>
                </a:lnTo>
                <a:cubicBezTo>
                  <a:pt x="739" y="1179"/>
                  <a:pt x="731" y="1174"/>
                  <a:pt x="724" y="1169"/>
                </a:cubicBezTo>
                <a:lnTo>
                  <a:pt x="724" y="1169"/>
                </a:lnTo>
                <a:cubicBezTo>
                  <a:pt x="720" y="1166"/>
                  <a:pt x="716" y="1164"/>
                  <a:pt x="713" y="1162"/>
                </a:cubicBezTo>
                <a:lnTo>
                  <a:pt x="713" y="1162"/>
                </a:lnTo>
                <a:cubicBezTo>
                  <a:pt x="701" y="1154"/>
                  <a:pt x="690" y="1146"/>
                  <a:pt x="679" y="1139"/>
                </a:cubicBezTo>
                <a:lnTo>
                  <a:pt x="679" y="1139"/>
                </a:lnTo>
                <a:cubicBezTo>
                  <a:pt x="677" y="1137"/>
                  <a:pt x="675" y="1136"/>
                  <a:pt x="673" y="1134"/>
                </a:cubicBezTo>
                <a:lnTo>
                  <a:pt x="673" y="1134"/>
                </a:lnTo>
                <a:cubicBezTo>
                  <a:pt x="665" y="1128"/>
                  <a:pt x="655" y="1122"/>
                  <a:pt x="647" y="1116"/>
                </a:cubicBezTo>
                <a:lnTo>
                  <a:pt x="647" y="1116"/>
                </a:lnTo>
                <a:cubicBezTo>
                  <a:pt x="643" y="1113"/>
                  <a:pt x="639" y="1110"/>
                  <a:pt x="635" y="1107"/>
                </a:cubicBezTo>
                <a:lnTo>
                  <a:pt x="635" y="1107"/>
                </a:lnTo>
                <a:cubicBezTo>
                  <a:pt x="628" y="1102"/>
                  <a:pt x="621" y="1097"/>
                  <a:pt x="615" y="1092"/>
                </a:cubicBezTo>
                <a:lnTo>
                  <a:pt x="615" y="1092"/>
                </a:lnTo>
                <a:cubicBezTo>
                  <a:pt x="610" y="1089"/>
                  <a:pt x="606" y="1086"/>
                  <a:pt x="602" y="1083"/>
                </a:cubicBezTo>
                <a:lnTo>
                  <a:pt x="602" y="1083"/>
                </a:lnTo>
                <a:cubicBezTo>
                  <a:pt x="595" y="1078"/>
                  <a:pt x="589" y="1073"/>
                  <a:pt x="583" y="1069"/>
                </a:cubicBezTo>
                <a:lnTo>
                  <a:pt x="583" y="1069"/>
                </a:lnTo>
                <a:cubicBezTo>
                  <a:pt x="579" y="1066"/>
                  <a:pt x="575" y="1062"/>
                  <a:pt x="570" y="1059"/>
                </a:cubicBezTo>
                <a:lnTo>
                  <a:pt x="570" y="1059"/>
                </a:lnTo>
                <a:cubicBezTo>
                  <a:pt x="564" y="1054"/>
                  <a:pt x="558" y="1050"/>
                  <a:pt x="552" y="1045"/>
                </a:cubicBezTo>
                <a:lnTo>
                  <a:pt x="552" y="1045"/>
                </a:lnTo>
                <a:cubicBezTo>
                  <a:pt x="548" y="1042"/>
                  <a:pt x="544" y="1038"/>
                  <a:pt x="539" y="1035"/>
                </a:cubicBezTo>
                <a:lnTo>
                  <a:pt x="539" y="1035"/>
                </a:lnTo>
                <a:cubicBezTo>
                  <a:pt x="534" y="1031"/>
                  <a:pt x="528" y="1026"/>
                  <a:pt x="522" y="1021"/>
                </a:cubicBezTo>
                <a:lnTo>
                  <a:pt x="522" y="1021"/>
                </a:lnTo>
                <a:cubicBezTo>
                  <a:pt x="518" y="1018"/>
                  <a:pt x="514" y="1015"/>
                  <a:pt x="510" y="1011"/>
                </a:cubicBezTo>
                <a:lnTo>
                  <a:pt x="510" y="1011"/>
                </a:lnTo>
                <a:cubicBezTo>
                  <a:pt x="504" y="1007"/>
                  <a:pt x="499" y="1002"/>
                  <a:pt x="493" y="997"/>
                </a:cubicBezTo>
                <a:lnTo>
                  <a:pt x="493" y="997"/>
                </a:lnTo>
                <a:cubicBezTo>
                  <a:pt x="489" y="994"/>
                  <a:pt x="485" y="991"/>
                  <a:pt x="481" y="987"/>
                </a:cubicBezTo>
                <a:lnTo>
                  <a:pt x="481" y="987"/>
                </a:lnTo>
                <a:cubicBezTo>
                  <a:pt x="475" y="982"/>
                  <a:pt x="470" y="978"/>
                  <a:pt x="464" y="973"/>
                </a:cubicBezTo>
                <a:lnTo>
                  <a:pt x="464" y="973"/>
                </a:lnTo>
                <a:cubicBezTo>
                  <a:pt x="461" y="969"/>
                  <a:pt x="457" y="966"/>
                  <a:pt x="453" y="963"/>
                </a:cubicBezTo>
                <a:lnTo>
                  <a:pt x="453" y="963"/>
                </a:lnTo>
                <a:cubicBezTo>
                  <a:pt x="447" y="958"/>
                  <a:pt x="441" y="952"/>
                  <a:pt x="435" y="947"/>
                </a:cubicBezTo>
                <a:lnTo>
                  <a:pt x="435" y="947"/>
                </a:lnTo>
                <a:cubicBezTo>
                  <a:pt x="433" y="944"/>
                  <a:pt x="429" y="941"/>
                  <a:pt x="426" y="938"/>
                </a:cubicBezTo>
                <a:lnTo>
                  <a:pt x="426" y="938"/>
                </a:lnTo>
                <a:cubicBezTo>
                  <a:pt x="418" y="931"/>
                  <a:pt x="410" y="924"/>
                  <a:pt x="402" y="917"/>
                </a:cubicBezTo>
                <a:lnTo>
                  <a:pt x="402" y="917"/>
                </a:lnTo>
                <a:cubicBezTo>
                  <a:pt x="401" y="916"/>
                  <a:pt x="400" y="915"/>
                  <a:pt x="400" y="914"/>
                </a:cubicBezTo>
                <a:lnTo>
                  <a:pt x="400" y="914"/>
                </a:lnTo>
                <a:cubicBezTo>
                  <a:pt x="391" y="906"/>
                  <a:pt x="383" y="898"/>
                  <a:pt x="374" y="890"/>
                </a:cubicBezTo>
                <a:lnTo>
                  <a:pt x="374" y="890"/>
                </a:lnTo>
                <a:cubicBezTo>
                  <a:pt x="371" y="887"/>
                  <a:pt x="368" y="884"/>
                  <a:pt x="366" y="881"/>
                </a:cubicBezTo>
                <a:lnTo>
                  <a:pt x="366" y="881"/>
                </a:lnTo>
                <a:cubicBezTo>
                  <a:pt x="360" y="876"/>
                  <a:pt x="354" y="871"/>
                  <a:pt x="349" y="865"/>
                </a:cubicBezTo>
                <a:lnTo>
                  <a:pt x="349" y="865"/>
                </a:lnTo>
                <a:cubicBezTo>
                  <a:pt x="346" y="862"/>
                  <a:pt x="343" y="858"/>
                  <a:pt x="340" y="855"/>
                </a:cubicBezTo>
                <a:lnTo>
                  <a:pt x="340" y="855"/>
                </a:lnTo>
                <a:cubicBezTo>
                  <a:pt x="335" y="850"/>
                  <a:pt x="330" y="845"/>
                  <a:pt x="325" y="840"/>
                </a:cubicBezTo>
                <a:lnTo>
                  <a:pt x="325" y="840"/>
                </a:lnTo>
                <a:cubicBezTo>
                  <a:pt x="322" y="837"/>
                  <a:pt x="319" y="833"/>
                  <a:pt x="316" y="830"/>
                </a:cubicBezTo>
                <a:lnTo>
                  <a:pt x="316" y="830"/>
                </a:lnTo>
                <a:cubicBezTo>
                  <a:pt x="311" y="825"/>
                  <a:pt x="306" y="820"/>
                  <a:pt x="302" y="815"/>
                </a:cubicBezTo>
                <a:lnTo>
                  <a:pt x="302" y="815"/>
                </a:lnTo>
                <a:cubicBezTo>
                  <a:pt x="299" y="812"/>
                  <a:pt x="296" y="808"/>
                  <a:pt x="292" y="805"/>
                </a:cubicBezTo>
                <a:lnTo>
                  <a:pt x="292" y="805"/>
                </a:lnTo>
                <a:cubicBezTo>
                  <a:pt x="288" y="799"/>
                  <a:pt x="284" y="795"/>
                  <a:pt x="280" y="790"/>
                </a:cubicBezTo>
                <a:lnTo>
                  <a:pt x="280" y="790"/>
                </a:lnTo>
                <a:cubicBezTo>
                  <a:pt x="276" y="786"/>
                  <a:pt x="273" y="783"/>
                  <a:pt x="270" y="778"/>
                </a:cubicBezTo>
                <a:lnTo>
                  <a:pt x="270" y="778"/>
                </a:lnTo>
                <a:cubicBezTo>
                  <a:pt x="266" y="774"/>
                  <a:pt x="262" y="769"/>
                  <a:pt x="258" y="764"/>
                </a:cubicBezTo>
                <a:lnTo>
                  <a:pt x="258" y="764"/>
                </a:lnTo>
                <a:cubicBezTo>
                  <a:pt x="255" y="760"/>
                  <a:pt x="252" y="757"/>
                  <a:pt x="249" y="753"/>
                </a:cubicBezTo>
                <a:lnTo>
                  <a:pt x="249" y="753"/>
                </a:lnTo>
                <a:cubicBezTo>
                  <a:pt x="245" y="749"/>
                  <a:pt x="241" y="743"/>
                  <a:pt x="237" y="739"/>
                </a:cubicBezTo>
                <a:lnTo>
                  <a:pt x="237" y="739"/>
                </a:lnTo>
                <a:cubicBezTo>
                  <a:pt x="234" y="735"/>
                  <a:pt x="231" y="732"/>
                  <a:pt x="228" y="728"/>
                </a:cubicBezTo>
                <a:lnTo>
                  <a:pt x="228" y="728"/>
                </a:lnTo>
                <a:cubicBezTo>
                  <a:pt x="224" y="722"/>
                  <a:pt x="220" y="717"/>
                  <a:pt x="216" y="712"/>
                </a:cubicBezTo>
                <a:lnTo>
                  <a:pt x="216" y="712"/>
                </a:lnTo>
                <a:cubicBezTo>
                  <a:pt x="213" y="709"/>
                  <a:pt x="211" y="705"/>
                  <a:pt x="209" y="702"/>
                </a:cubicBezTo>
                <a:lnTo>
                  <a:pt x="209" y="702"/>
                </a:lnTo>
                <a:cubicBezTo>
                  <a:pt x="204" y="696"/>
                  <a:pt x="199" y="689"/>
                  <a:pt x="195" y="682"/>
                </a:cubicBezTo>
                <a:lnTo>
                  <a:pt x="195" y="682"/>
                </a:lnTo>
                <a:cubicBezTo>
                  <a:pt x="193" y="681"/>
                  <a:pt x="192" y="679"/>
                  <a:pt x="190" y="676"/>
                </a:cubicBezTo>
                <a:lnTo>
                  <a:pt x="190" y="676"/>
                </a:lnTo>
                <a:cubicBezTo>
                  <a:pt x="184" y="668"/>
                  <a:pt x="178" y="659"/>
                  <a:pt x="172" y="651"/>
                </a:cubicBezTo>
                <a:lnTo>
                  <a:pt x="172" y="651"/>
                </a:lnTo>
                <a:cubicBezTo>
                  <a:pt x="171" y="648"/>
                  <a:pt x="169" y="646"/>
                  <a:pt x="168" y="643"/>
                </a:cubicBezTo>
                <a:lnTo>
                  <a:pt x="168" y="643"/>
                </a:lnTo>
                <a:cubicBezTo>
                  <a:pt x="163" y="637"/>
                  <a:pt x="160" y="631"/>
                  <a:pt x="155" y="625"/>
                </a:cubicBezTo>
                <a:lnTo>
                  <a:pt x="155" y="625"/>
                </a:lnTo>
                <a:cubicBezTo>
                  <a:pt x="153" y="621"/>
                  <a:pt x="151" y="618"/>
                  <a:pt x="150" y="615"/>
                </a:cubicBezTo>
                <a:lnTo>
                  <a:pt x="150" y="615"/>
                </a:lnTo>
                <a:cubicBezTo>
                  <a:pt x="146" y="610"/>
                  <a:pt x="142" y="604"/>
                  <a:pt x="140" y="598"/>
                </a:cubicBezTo>
                <a:lnTo>
                  <a:pt x="140" y="598"/>
                </a:lnTo>
                <a:cubicBezTo>
                  <a:pt x="137" y="595"/>
                  <a:pt x="135" y="591"/>
                  <a:pt x="133" y="588"/>
                </a:cubicBezTo>
                <a:lnTo>
                  <a:pt x="133" y="588"/>
                </a:lnTo>
                <a:cubicBezTo>
                  <a:pt x="130" y="583"/>
                  <a:pt x="126" y="577"/>
                  <a:pt x="124" y="572"/>
                </a:cubicBezTo>
                <a:lnTo>
                  <a:pt x="124" y="572"/>
                </a:lnTo>
                <a:cubicBezTo>
                  <a:pt x="122" y="568"/>
                  <a:pt x="120" y="565"/>
                  <a:pt x="118" y="561"/>
                </a:cubicBezTo>
                <a:lnTo>
                  <a:pt x="118" y="561"/>
                </a:lnTo>
                <a:cubicBezTo>
                  <a:pt x="115" y="556"/>
                  <a:pt x="112" y="551"/>
                  <a:pt x="110" y="545"/>
                </a:cubicBezTo>
                <a:lnTo>
                  <a:pt x="110" y="545"/>
                </a:lnTo>
                <a:cubicBezTo>
                  <a:pt x="107" y="542"/>
                  <a:pt x="105" y="538"/>
                  <a:pt x="104" y="534"/>
                </a:cubicBezTo>
                <a:lnTo>
                  <a:pt x="104" y="534"/>
                </a:lnTo>
                <a:cubicBezTo>
                  <a:pt x="101" y="529"/>
                  <a:pt x="98" y="524"/>
                  <a:pt x="96" y="519"/>
                </a:cubicBezTo>
                <a:lnTo>
                  <a:pt x="96" y="519"/>
                </a:lnTo>
                <a:cubicBezTo>
                  <a:pt x="94" y="515"/>
                  <a:pt x="92" y="511"/>
                  <a:pt x="90" y="507"/>
                </a:cubicBezTo>
                <a:lnTo>
                  <a:pt x="90" y="507"/>
                </a:lnTo>
                <a:cubicBezTo>
                  <a:pt x="88" y="503"/>
                  <a:pt x="85" y="497"/>
                  <a:pt x="83" y="492"/>
                </a:cubicBezTo>
                <a:lnTo>
                  <a:pt x="83" y="492"/>
                </a:lnTo>
                <a:cubicBezTo>
                  <a:pt x="81" y="488"/>
                  <a:pt x="80" y="484"/>
                  <a:pt x="78" y="481"/>
                </a:cubicBezTo>
                <a:lnTo>
                  <a:pt x="78" y="481"/>
                </a:lnTo>
                <a:cubicBezTo>
                  <a:pt x="75" y="475"/>
                  <a:pt x="73" y="470"/>
                  <a:pt x="71" y="464"/>
                </a:cubicBezTo>
                <a:lnTo>
                  <a:pt x="71" y="464"/>
                </a:lnTo>
                <a:cubicBezTo>
                  <a:pt x="70" y="461"/>
                  <a:pt x="68" y="457"/>
                  <a:pt x="67" y="454"/>
                </a:cubicBezTo>
                <a:lnTo>
                  <a:pt x="67" y="454"/>
                </a:lnTo>
                <a:cubicBezTo>
                  <a:pt x="64" y="448"/>
                  <a:pt x="61" y="442"/>
                  <a:pt x="59" y="435"/>
                </a:cubicBezTo>
                <a:lnTo>
                  <a:pt x="59" y="435"/>
                </a:lnTo>
                <a:cubicBezTo>
                  <a:pt x="58" y="433"/>
                  <a:pt x="57" y="430"/>
                  <a:pt x="56" y="427"/>
                </a:cubicBezTo>
                <a:lnTo>
                  <a:pt x="56" y="427"/>
                </a:lnTo>
                <a:cubicBezTo>
                  <a:pt x="52" y="418"/>
                  <a:pt x="50" y="409"/>
                  <a:pt x="46" y="400"/>
                </a:cubicBezTo>
                <a:lnTo>
                  <a:pt x="46" y="400"/>
                </a:lnTo>
                <a:cubicBezTo>
                  <a:pt x="45" y="398"/>
                  <a:pt x="45" y="396"/>
                  <a:pt x="44" y="394"/>
                </a:cubicBezTo>
                <a:lnTo>
                  <a:pt x="44" y="394"/>
                </a:lnTo>
                <a:cubicBezTo>
                  <a:pt x="42" y="388"/>
                  <a:pt x="40" y="380"/>
                  <a:pt x="38" y="373"/>
                </a:cubicBezTo>
                <a:lnTo>
                  <a:pt x="38" y="373"/>
                </a:lnTo>
                <a:cubicBezTo>
                  <a:pt x="37" y="370"/>
                  <a:pt x="35" y="366"/>
                  <a:pt x="35" y="363"/>
                </a:cubicBezTo>
                <a:lnTo>
                  <a:pt x="35" y="363"/>
                </a:lnTo>
                <a:cubicBezTo>
                  <a:pt x="33" y="358"/>
                  <a:pt x="31" y="352"/>
                  <a:pt x="30" y="346"/>
                </a:cubicBezTo>
                <a:lnTo>
                  <a:pt x="30" y="346"/>
                </a:lnTo>
                <a:cubicBezTo>
                  <a:pt x="29" y="342"/>
                  <a:pt x="28" y="339"/>
                  <a:pt x="27" y="335"/>
                </a:cubicBezTo>
                <a:lnTo>
                  <a:pt x="27" y="335"/>
                </a:lnTo>
                <a:cubicBezTo>
                  <a:pt x="25" y="329"/>
                  <a:pt x="24" y="324"/>
                  <a:pt x="22" y="318"/>
                </a:cubicBezTo>
                <a:lnTo>
                  <a:pt x="22" y="318"/>
                </a:lnTo>
                <a:cubicBezTo>
                  <a:pt x="22" y="315"/>
                  <a:pt x="21" y="310"/>
                  <a:pt x="20" y="307"/>
                </a:cubicBezTo>
                <a:lnTo>
                  <a:pt x="20" y="307"/>
                </a:lnTo>
                <a:cubicBezTo>
                  <a:pt x="19" y="302"/>
                  <a:pt x="18" y="296"/>
                  <a:pt x="17" y="291"/>
                </a:cubicBezTo>
                <a:lnTo>
                  <a:pt x="17" y="291"/>
                </a:lnTo>
                <a:cubicBezTo>
                  <a:pt x="16" y="287"/>
                  <a:pt x="15" y="283"/>
                  <a:pt x="14" y="279"/>
                </a:cubicBezTo>
                <a:lnTo>
                  <a:pt x="14" y="279"/>
                </a:lnTo>
                <a:cubicBezTo>
                  <a:pt x="14" y="273"/>
                  <a:pt x="12" y="268"/>
                  <a:pt x="12" y="263"/>
                </a:cubicBezTo>
                <a:lnTo>
                  <a:pt x="12" y="263"/>
                </a:lnTo>
                <a:cubicBezTo>
                  <a:pt x="11" y="259"/>
                  <a:pt x="10" y="255"/>
                  <a:pt x="10" y="251"/>
                </a:cubicBezTo>
                <a:lnTo>
                  <a:pt x="10" y="251"/>
                </a:lnTo>
                <a:cubicBezTo>
                  <a:pt x="9" y="246"/>
                  <a:pt x="9" y="241"/>
                  <a:pt x="7" y="235"/>
                </a:cubicBezTo>
                <a:lnTo>
                  <a:pt x="7" y="235"/>
                </a:lnTo>
                <a:cubicBezTo>
                  <a:pt x="7" y="231"/>
                  <a:pt x="7" y="228"/>
                  <a:pt x="6" y="224"/>
                </a:cubicBezTo>
                <a:lnTo>
                  <a:pt x="6" y="224"/>
                </a:lnTo>
                <a:cubicBezTo>
                  <a:pt x="6" y="218"/>
                  <a:pt x="5" y="212"/>
                  <a:pt x="4" y="207"/>
                </a:cubicBezTo>
                <a:lnTo>
                  <a:pt x="4" y="207"/>
                </a:lnTo>
                <a:cubicBezTo>
                  <a:pt x="4" y="203"/>
                  <a:pt x="4" y="199"/>
                  <a:pt x="3" y="196"/>
                </a:cubicBezTo>
                <a:lnTo>
                  <a:pt x="3" y="196"/>
                </a:lnTo>
                <a:cubicBezTo>
                  <a:pt x="2" y="189"/>
                  <a:pt x="2" y="183"/>
                  <a:pt x="2" y="177"/>
                </a:cubicBezTo>
                <a:lnTo>
                  <a:pt x="2" y="177"/>
                </a:lnTo>
                <a:cubicBezTo>
                  <a:pt x="2" y="174"/>
                  <a:pt x="1" y="171"/>
                  <a:pt x="1" y="168"/>
                </a:cubicBezTo>
                <a:lnTo>
                  <a:pt x="1" y="168"/>
                </a:lnTo>
                <a:cubicBezTo>
                  <a:pt x="1" y="158"/>
                  <a:pt x="1" y="150"/>
                  <a:pt x="0" y="140"/>
                </a:cubicBezTo>
                <a:lnTo>
                  <a:pt x="20" y="1401"/>
                </a:lnTo>
                <a:lnTo>
                  <a:pt x="20" y="1401"/>
                </a:lnTo>
                <a:cubicBezTo>
                  <a:pt x="20" y="1410"/>
                  <a:pt x="21" y="1419"/>
                  <a:pt x="21" y="1428"/>
                </a:cubicBezTo>
                <a:lnTo>
                  <a:pt x="21" y="1428"/>
                </a:lnTo>
                <a:cubicBezTo>
                  <a:pt x="21" y="1432"/>
                  <a:pt x="21" y="1435"/>
                  <a:pt x="21" y="1438"/>
                </a:cubicBezTo>
                <a:lnTo>
                  <a:pt x="21" y="1438"/>
                </a:lnTo>
                <a:cubicBezTo>
                  <a:pt x="22" y="1444"/>
                  <a:pt x="22" y="1450"/>
                  <a:pt x="23" y="1456"/>
                </a:cubicBezTo>
                <a:lnTo>
                  <a:pt x="23" y="1456"/>
                </a:lnTo>
                <a:cubicBezTo>
                  <a:pt x="23" y="1460"/>
                  <a:pt x="24" y="1464"/>
                  <a:pt x="24" y="1467"/>
                </a:cubicBezTo>
                <a:lnTo>
                  <a:pt x="24" y="1467"/>
                </a:lnTo>
                <a:cubicBezTo>
                  <a:pt x="24" y="1473"/>
                  <a:pt x="25" y="1478"/>
                  <a:pt x="25" y="1484"/>
                </a:cubicBezTo>
                <a:lnTo>
                  <a:pt x="25" y="1484"/>
                </a:lnTo>
                <a:cubicBezTo>
                  <a:pt x="26" y="1488"/>
                  <a:pt x="27" y="1492"/>
                  <a:pt x="27" y="1496"/>
                </a:cubicBezTo>
                <a:lnTo>
                  <a:pt x="27" y="1496"/>
                </a:lnTo>
                <a:cubicBezTo>
                  <a:pt x="28" y="1501"/>
                  <a:pt x="29" y="1506"/>
                  <a:pt x="30" y="1512"/>
                </a:cubicBezTo>
                <a:lnTo>
                  <a:pt x="30" y="1512"/>
                </a:lnTo>
                <a:cubicBezTo>
                  <a:pt x="30" y="1516"/>
                  <a:pt x="31" y="1520"/>
                  <a:pt x="31" y="1523"/>
                </a:cubicBezTo>
                <a:lnTo>
                  <a:pt x="31" y="1523"/>
                </a:lnTo>
                <a:cubicBezTo>
                  <a:pt x="32" y="1529"/>
                  <a:pt x="33" y="1535"/>
                  <a:pt x="34" y="1540"/>
                </a:cubicBezTo>
                <a:lnTo>
                  <a:pt x="34" y="1540"/>
                </a:lnTo>
                <a:cubicBezTo>
                  <a:pt x="35" y="1543"/>
                  <a:pt x="35" y="1547"/>
                  <a:pt x="37" y="1551"/>
                </a:cubicBezTo>
                <a:lnTo>
                  <a:pt x="37" y="1551"/>
                </a:lnTo>
                <a:cubicBezTo>
                  <a:pt x="38" y="1557"/>
                  <a:pt x="39" y="1562"/>
                  <a:pt x="40" y="1567"/>
                </a:cubicBezTo>
                <a:lnTo>
                  <a:pt x="40" y="1567"/>
                </a:lnTo>
                <a:cubicBezTo>
                  <a:pt x="41" y="1571"/>
                  <a:pt x="41" y="1575"/>
                  <a:pt x="42" y="1578"/>
                </a:cubicBezTo>
                <a:lnTo>
                  <a:pt x="42" y="1578"/>
                </a:lnTo>
                <a:cubicBezTo>
                  <a:pt x="44" y="1585"/>
                  <a:pt x="45" y="1590"/>
                  <a:pt x="47" y="1595"/>
                </a:cubicBezTo>
                <a:lnTo>
                  <a:pt x="47" y="1595"/>
                </a:lnTo>
                <a:cubicBezTo>
                  <a:pt x="47" y="1599"/>
                  <a:pt x="49" y="1603"/>
                  <a:pt x="50" y="1606"/>
                </a:cubicBezTo>
                <a:lnTo>
                  <a:pt x="50" y="1606"/>
                </a:lnTo>
                <a:cubicBezTo>
                  <a:pt x="51" y="1612"/>
                  <a:pt x="52" y="1618"/>
                  <a:pt x="54" y="1624"/>
                </a:cubicBezTo>
                <a:lnTo>
                  <a:pt x="54" y="1624"/>
                </a:lnTo>
                <a:cubicBezTo>
                  <a:pt x="55" y="1627"/>
                  <a:pt x="56" y="1630"/>
                  <a:pt x="57" y="1633"/>
                </a:cubicBezTo>
                <a:lnTo>
                  <a:pt x="57" y="1633"/>
                </a:lnTo>
                <a:cubicBezTo>
                  <a:pt x="60" y="1641"/>
                  <a:pt x="62" y="1648"/>
                  <a:pt x="64" y="1655"/>
                </a:cubicBezTo>
                <a:lnTo>
                  <a:pt x="64" y="1655"/>
                </a:lnTo>
                <a:cubicBezTo>
                  <a:pt x="65" y="1657"/>
                  <a:pt x="65" y="1659"/>
                  <a:pt x="66" y="1661"/>
                </a:cubicBezTo>
                <a:lnTo>
                  <a:pt x="66" y="1661"/>
                </a:lnTo>
                <a:cubicBezTo>
                  <a:pt x="69" y="1670"/>
                  <a:pt x="72" y="1678"/>
                  <a:pt x="75" y="1687"/>
                </a:cubicBezTo>
                <a:lnTo>
                  <a:pt x="75" y="1687"/>
                </a:lnTo>
                <a:cubicBezTo>
                  <a:pt x="77" y="1690"/>
                  <a:pt x="78" y="1693"/>
                  <a:pt x="78" y="1696"/>
                </a:cubicBezTo>
                <a:lnTo>
                  <a:pt x="78" y="1696"/>
                </a:lnTo>
                <a:cubicBezTo>
                  <a:pt x="81" y="1702"/>
                  <a:pt x="84" y="1708"/>
                  <a:pt x="86" y="1714"/>
                </a:cubicBezTo>
                <a:lnTo>
                  <a:pt x="86" y="1714"/>
                </a:lnTo>
                <a:cubicBezTo>
                  <a:pt x="87" y="1718"/>
                  <a:pt x="89" y="1721"/>
                  <a:pt x="91" y="1725"/>
                </a:cubicBezTo>
                <a:lnTo>
                  <a:pt x="91" y="1725"/>
                </a:lnTo>
                <a:cubicBezTo>
                  <a:pt x="92" y="1730"/>
                  <a:pt x="95" y="1736"/>
                  <a:pt x="98" y="1741"/>
                </a:cubicBezTo>
                <a:lnTo>
                  <a:pt x="98" y="1741"/>
                </a:lnTo>
                <a:cubicBezTo>
                  <a:pt x="99" y="1745"/>
                  <a:pt x="101" y="1748"/>
                  <a:pt x="102" y="1752"/>
                </a:cubicBezTo>
                <a:lnTo>
                  <a:pt x="102" y="1752"/>
                </a:lnTo>
                <a:cubicBezTo>
                  <a:pt x="105" y="1758"/>
                  <a:pt x="107" y="1763"/>
                  <a:pt x="110" y="1768"/>
                </a:cubicBezTo>
                <a:lnTo>
                  <a:pt x="110" y="1768"/>
                </a:lnTo>
                <a:cubicBezTo>
                  <a:pt x="112" y="1772"/>
                  <a:pt x="114" y="1775"/>
                  <a:pt x="115" y="1779"/>
                </a:cubicBezTo>
                <a:lnTo>
                  <a:pt x="115" y="1779"/>
                </a:lnTo>
                <a:cubicBezTo>
                  <a:pt x="118" y="1785"/>
                  <a:pt x="121" y="1789"/>
                  <a:pt x="123" y="1795"/>
                </a:cubicBezTo>
                <a:lnTo>
                  <a:pt x="123" y="1795"/>
                </a:lnTo>
                <a:cubicBezTo>
                  <a:pt x="125" y="1798"/>
                  <a:pt x="127" y="1802"/>
                  <a:pt x="129" y="1806"/>
                </a:cubicBezTo>
                <a:lnTo>
                  <a:pt x="129" y="1806"/>
                </a:lnTo>
                <a:cubicBezTo>
                  <a:pt x="132" y="1811"/>
                  <a:pt x="135" y="1817"/>
                  <a:pt x="137" y="1821"/>
                </a:cubicBezTo>
                <a:lnTo>
                  <a:pt x="137" y="1821"/>
                </a:lnTo>
                <a:cubicBezTo>
                  <a:pt x="140" y="1825"/>
                  <a:pt x="141" y="1829"/>
                  <a:pt x="143" y="1833"/>
                </a:cubicBezTo>
                <a:lnTo>
                  <a:pt x="143" y="1833"/>
                </a:lnTo>
                <a:cubicBezTo>
                  <a:pt x="146" y="1838"/>
                  <a:pt x="150" y="1843"/>
                  <a:pt x="152" y="1848"/>
                </a:cubicBezTo>
                <a:lnTo>
                  <a:pt x="152" y="1848"/>
                </a:lnTo>
                <a:cubicBezTo>
                  <a:pt x="155" y="1852"/>
                  <a:pt x="156" y="1855"/>
                  <a:pt x="159" y="1859"/>
                </a:cubicBezTo>
                <a:lnTo>
                  <a:pt x="159" y="1859"/>
                </a:lnTo>
                <a:cubicBezTo>
                  <a:pt x="162" y="1865"/>
                  <a:pt x="165" y="1870"/>
                  <a:pt x="169" y="1875"/>
                </a:cubicBezTo>
                <a:lnTo>
                  <a:pt x="169" y="1875"/>
                </a:lnTo>
                <a:cubicBezTo>
                  <a:pt x="171" y="1879"/>
                  <a:pt x="173" y="1882"/>
                  <a:pt x="175" y="1885"/>
                </a:cubicBezTo>
                <a:lnTo>
                  <a:pt x="175" y="1885"/>
                </a:lnTo>
                <a:cubicBezTo>
                  <a:pt x="179" y="1891"/>
                  <a:pt x="183" y="1898"/>
                  <a:pt x="187" y="1903"/>
                </a:cubicBezTo>
                <a:lnTo>
                  <a:pt x="187" y="1903"/>
                </a:lnTo>
                <a:cubicBezTo>
                  <a:pt x="189" y="1906"/>
                  <a:pt x="191" y="1909"/>
                  <a:pt x="192" y="1911"/>
                </a:cubicBezTo>
                <a:lnTo>
                  <a:pt x="192" y="1911"/>
                </a:lnTo>
                <a:cubicBezTo>
                  <a:pt x="198" y="1920"/>
                  <a:pt x="203" y="1929"/>
                  <a:pt x="210" y="1937"/>
                </a:cubicBezTo>
                <a:lnTo>
                  <a:pt x="210" y="1937"/>
                </a:lnTo>
                <a:cubicBezTo>
                  <a:pt x="211" y="1939"/>
                  <a:pt x="213" y="1941"/>
                  <a:pt x="214" y="1943"/>
                </a:cubicBezTo>
                <a:lnTo>
                  <a:pt x="214" y="1943"/>
                </a:lnTo>
                <a:cubicBezTo>
                  <a:pt x="219" y="1950"/>
                  <a:pt x="223" y="1956"/>
                  <a:pt x="229" y="1963"/>
                </a:cubicBezTo>
                <a:lnTo>
                  <a:pt x="229" y="1963"/>
                </a:lnTo>
                <a:cubicBezTo>
                  <a:pt x="231" y="1966"/>
                  <a:pt x="233" y="1969"/>
                  <a:pt x="236" y="1972"/>
                </a:cubicBezTo>
                <a:lnTo>
                  <a:pt x="236" y="1972"/>
                </a:lnTo>
                <a:cubicBezTo>
                  <a:pt x="240" y="1978"/>
                  <a:pt x="244" y="1983"/>
                  <a:pt x="248" y="1989"/>
                </a:cubicBezTo>
                <a:lnTo>
                  <a:pt x="248" y="1989"/>
                </a:lnTo>
                <a:cubicBezTo>
                  <a:pt x="251" y="1992"/>
                  <a:pt x="253" y="1996"/>
                  <a:pt x="256" y="1999"/>
                </a:cubicBezTo>
                <a:lnTo>
                  <a:pt x="256" y="1999"/>
                </a:lnTo>
                <a:cubicBezTo>
                  <a:pt x="261" y="2004"/>
                  <a:pt x="264" y="2009"/>
                  <a:pt x="269" y="2014"/>
                </a:cubicBezTo>
                <a:lnTo>
                  <a:pt x="269" y="2014"/>
                </a:lnTo>
                <a:cubicBezTo>
                  <a:pt x="272" y="2017"/>
                  <a:pt x="274" y="2021"/>
                  <a:pt x="277" y="2025"/>
                </a:cubicBezTo>
                <a:lnTo>
                  <a:pt x="277" y="2025"/>
                </a:lnTo>
                <a:cubicBezTo>
                  <a:pt x="282" y="2030"/>
                  <a:pt x="286" y="2034"/>
                  <a:pt x="290" y="2039"/>
                </a:cubicBezTo>
                <a:lnTo>
                  <a:pt x="290" y="2039"/>
                </a:lnTo>
                <a:cubicBezTo>
                  <a:pt x="293" y="2043"/>
                  <a:pt x="296" y="2047"/>
                  <a:pt x="299" y="2050"/>
                </a:cubicBezTo>
                <a:lnTo>
                  <a:pt x="299" y="2050"/>
                </a:lnTo>
                <a:cubicBezTo>
                  <a:pt x="303" y="2055"/>
                  <a:pt x="307" y="2060"/>
                  <a:pt x="312" y="2065"/>
                </a:cubicBezTo>
                <a:lnTo>
                  <a:pt x="312" y="2065"/>
                </a:lnTo>
                <a:cubicBezTo>
                  <a:pt x="315" y="2068"/>
                  <a:pt x="319" y="2072"/>
                  <a:pt x="322" y="2075"/>
                </a:cubicBezTo>
                <a:lnTo>
                  <a:pt x="322" y="2075"/>
                </a:lnTo>
                <a:cubicBezTo>
                  <a:pt x="326" y="2080"/>
                  <a:pt x="330" y="2085"/>
                  <a:pt x="335" y="2090"/>
                </a:cubicBezTo>
                <a:lnTo>
                  <a:pt x="335" y="2090"/>
                </a:lnTo>
                <a:cubicBezTo>
                  <a:pt x="338" y="2094"/>
                  <a:pt x="342" y="2097"/>
                  <a:pt x="345" y="2101"/>
                </a:cubicBezTo>
                <a:lnTo>
                  <a:pt x="345" y="2101"/>
                </a:lnTo>
                <a:cubicBezTo>
                  <a:pt x="350" y="2105"/>
                  <a:pt x="354" y="2111"/>
                  <a:pt x="359" y="2115"/>
                </a:cubicBezTo>
                <a:lnTo>
                  <a:pt x="359" y="2115"/>
                </a:lnTo>
                <a:cubicBezTo>
                  <a:pt x="362" y="2119"/>
                  <a:pt x="366" y="2122"/>
                  <a:pt x="369" y="2125"/>
                </a:cubicBezTo>
                <a:lnTo>
                  <a:pt x="369" y="2125"/>
                </a:lnTo>
                <a:cubicBezTo>
                  <a:pt x="374" y="2131"/>
                  <a:pt x="380" y="2136"/>
                  <a:pt x="385" y="2142"/>
                </a:cubicBezTo>
                <a:lnTo>
                  <a:pt x="385" y="2142"/>
                </a:lnTo>
                <a:cubicBezTo>
                  <a:pt x="388" y="2145"/>
                  <a:pt x="391" y="2148"/>
                  <a:pt x="394" y="2150"/>
                </a:cubicBezTo>
                <a:lnTo>
                  <a:pt x="394" y="2150"/>
                </a:lnTo>
                <a:cubicBezTo>
                  <a:pt x="402" y="2158"/>
                  <a:pt x="410" y="2166"/>
                  <a:pt x="419" y="2175"/>
                </a:cubicBezTo>
                <a:lnTo>
                  <a:pt x="419" y="2175"/>
                </a:lnTo>
                <a:cubicBezTo>
                  <a:pt x="420" y="2176"/>
                  <a:pt x="421" y="2177"/>
                  <a:pt x="423" y="2178"/>
                </a:cubicBezTo>
                <a:lnTo>
                  <a:pt x="423" y="2178"/>
                </a:lnTo>
                <a:cubicBezTo>
                  <a:pt x="430" y="2185"/>
                  <a:pt x="438" y="2192"/>
                  <a:pt x="445" y="2199"/>
                </a:cubicBezTo>
                <a:lnTo>
                  <a:pt x="445" y="2199"/>
                </a:lnTo>
                <a:cubicBezTo>
                  <a:pt x="449" y="2202"/>
                  <a:pt x="452" y="2205"/>
                  <a:pt x="455" y="2208"/>
                </a:cubicBezTo>
                <a:lnTo>
                  <a:pt x="455" y="2208"/>
                </a:lnTo>
                <a:cubicBezTo>
                  <a:pt x="461" y="2214"/>
                  <a:pt x="467" y="2218"/>
                  <a:pt x="473" y="2224"/>
                </a:cubicBezTo>
                <a:lnTo>
                  <a:pt x="473" y="2224"/>
                </a:lnTo>
                <a:cubicBezTo>
                  <a:pt x="477" y="2226"/>
                  <a:pt x="480" y="2230"/>
                  <a:pt x="484" y="2234"/>
                </a:cubicBezTo>
                <a:lnTo>
                  <a:pt x="484" y="2234"/>
                </a:lnTo>
                <a:cubicBezTo>
                  <a:pt x="489" y="2238"/>
                  <a:pt x="495" y="2243"/>
                  <a:pt x="501" y="2247"/>
                </a:cubicBezTo>
                <a:lnTo>
                  <a:pt x="501" y="2247"/>
                </a:lnTo>
                <a:cubicBezTo>
                  <a:pt x="505" y="2251"/>
                  <a:pt x="509" y="2255"/>
                  <a:pt x="513" y="2258"/>
                </a:cubicBezTo>
                <a:lnTo>
                  <a:pt x="513" y="2258"/>
                </a:lnTo>
                <a:cubicBezTo>
                  <a:pt x="518" y="2262"/>
                  <a:pt x="524" y="2267"/>
                  <a:pt x="529" y="2272"/>
                </a:cubicBezTo>
                <a:lnTo>
                  <a:pt x="529" y="2272"/>
                </a:lnTo>
                <a:cubicBezTo>
                  <a:pt x="534" y="2275"/>
                  <a:pt x="538" y="2279"/>
                  <a:pt x="542" y="2282"/>
                </a:cubicBezTo>
                <a:lnTo>
                  <a:pt x="542" y="2282"/>
                </a:lnTo>
                <a:cubicBezTo>
                  <a:pt x="548" y="2286"/>
                  <a:pt x="554" y="2291"/>
                  <a:pt x="559" y="2295"/>
                </a:cubicBezTo>
                <a:lnTo>
                  <a:pt x="559" y="2295"/>
                </a:lnTo>
                <a:cubicBezTo>
                  <a:pt x="564" y="2299"/>
                  <a:pt x="568" y="2302"/>
                  <a:pt x="572" y="2306"/>
                </a:cubicBezTo>
                <a:lnTo>
                  <a:pt x="572" y="2306"/>
                </a:lnTo>
                <a:cubicBezTo>
                  <a:pt x="578" y="2310"/>
                  <a:pt x="583" y="2315"/>
                  <a:pt x="589" y="2319"/>
                </a:cubicBezTo>
                <a:lnTo>
                  <a:pt x="589" y="2319"/>
                </a:lnTo>
                <a:cubicBezTo>
                  <a:pt x="594" y="2323"/>
                  <a:pt x="598" y="2326"/>
                  <a:pt x="603" y="2330"/>
                </a:cubicBezTo>
                <a:lnTo>
                  <a:pt x="603" y="2330"/>
                </a:lnTo>
                <a:cubicBezTo>
                  <a:pt x="609" y="2334"/>
                  <a:pt x="615" y="2338"/>
                  <a:pt x="621" y="2343"/>
                </a:cubicBezTo>
                <a:lnTo>
                  <a:pt x="621" y="2343"/>
                </a:lnTo>
                <a:cubicBezTo>
                  <a:pt x="625" y="2346"/>
                  <a:pt x="630" y="2350"/>
                  <a:pt x="635" y="2353"/>
                </a:cubicBezTo>
                <a:lnTo>
                  <a:pt x="635" y="2353"/>
                </a:lnTo>
                <a:cubicBezTo>
                  <a:pt x="641" y="2358"/>
                  <a:pt x="648" y="2362"/>
                  <a:pt x="654" y="2367"/>
                </a:cubicBezTo>
                <a:lnTo>
                  <a:pt x="654" y="2367"/>
                </a:lnTo>
                <a:cubicBezTo>
                  <a:pt x="658" y="2370"/>
                  <a:pt x="662" y="2373"/>
                  <a:pt x="666" y="2376"/>
                </a:cubicBezTo>
                <a:lnTo>
                  <a:pt x="666" y="2376"/>
                </a:lnTo>
                <a:cubicBezTo>
                  <a:pt x="675" y="2382"/>
                  <a:pt x="682" y="2387"/>
                  <a:pt x="690" y="2393"/>
                </a:cubicBezTo>
                <a:lnTo>
                  <a:pt x="690" y="2393"/>
                </a:lnTo>
                <a:cubicBezTo>
                  <a:pt x="693" y="2395"/>
                  <a:pt x="696" y="2397"/>
                  <a:pt x="699" y="2399"/>
                </a:cubicBezTo>
                <a:lnTo>
                  <a:pt x="699" y="2399"/>
                </a:lnTo>
                <a:cubicBezTo>
                  <a:pt x="710" y="2407"/>
                  <a:pt x="721" y="2414"/>
                  <a:pt x="732" y="2421"/>
                </a:cubicBezTo>
                <a:lnTo>
                  <a:pt x="732" y="2421"/>
                </a:lnTo>
                <a:cubicBezTo>
                  <a:pt x="736" y="2424"/>
                  <a:pt x="741" y="2427"/>
                  <a:pt x="745" y="2430"/>
                </a:cubicBezTo>
                <a:lnTo>
                  <a:pt x="745" y="2430"/>
                </a:lnTo>
                <a:cubicBezTo>
                  <a:pt x="752" y="2435"/>
                  <a:pt x="759" y="2439"/>
                  <a:pt x="767" y="2444"/>
                </a:cubicBezTo>
                <a:lnTo>
                  <a:pt x="767" y="2444"/>
                </a:lnTo>
                <a:cubicBezTo>
                  <a:pt x="771" y="2448"/>
                  <a:pt x="777" y="2451"/>
                  <a:pt x="781" y="2454"/>
                </a:cubicBezTo>
                <a:lnTo>
                  <a:pt x="781" y="2454"/>
                </a:lnTo>
                <a:cubicBezTo>
                  <a:pt x="788" y="2458"/>
                  <a:pt x="795" y="2463"/>
                  <a:pt x="801" y="2467"/>
                </a:cubicBezTo>
                <a:lnTo>
                  <a:pt x="801" y="2467"/>
                </a:lnTo>
                <a:cubicBezTo>
                  <a:pt x="807" y="2470"/>
                  <a:pt x="812" y="2474"/>
                  <a:pt x="818" y="2477"/>
                </a:cubicBezTo>
                <a:lnTo>
                  <a:pt x="818" y="2477"/>
                </a:lnTo>
                <a:cubicBezTo>
                  <a:pt x="824" y="2481"/>
                  <a:pt x="831" y="2485"/>
                  <a:pt x="837" y="2489"/>
                </a:cubicBezTo>
                <a:lnTo>
                  <a:pt x="837" y="2489"/>
                </a:lnTo>
                <a:cubicBezTo>
                  <a:pt x="843" y="2492"/>
                  <a:pt x="848" y="2496"/>
                  <a:pt x="854" y="2499"/>
                </a:cubicBezTo>
                <a:lnTo>
                  <a:pt x="854" y="2499"/>
                </a:lnTo>
                <a:cubicBezTo>
                  <a:pt x="861" y="2504"/>
                  <a:pt x="867" y="2507"/>
                  <a:pt x="873" y="2511"/>
                </a:cubicBezTo>
                <a:lnTo>
                  <a:pt x="873" y="2511"/>
                </a:lnTo>
                <a:cubicBezTo>
                  <a:pt x="880" y="2515"/>
                  <a:pt x="885" y="2518"/>
                  <a:pt x="891" y="2522"/>
                </a:cubicBezTo>
                <a:lnTo>
                  <a:pt x="891" y="2522"/>
                </a:lnTo>
                <a:cubicBezTo>
                  <a:pt x="898" y="2525"/>
                  <a:pt x="904" y="2529"/>
                  <a:pt x="911" y="2534"/>
                </a:cubicBezTo>
                <a:lnTo>
                  <a:pt x="911" y="2534"/>
                </a:lnTo>
                <a:cubicBezTo>
                  <a:pt x="917" y="2537"/>
                  <a:pt x="923" y="2540"/>
                  <a:pt x="928" y="2544"/>
                </a:cubicBezTo>
                <a:lnTo>
                  <a:pt x="928" y="2544"/>
                </a:lnTo>
                <a:cubicBezTo>
                  <a:pt x="935" y="2548"/>
                  <a:pt x="942" y="2551"/>
                  <a:pt x="949" y="2555"/>
                </a:cubicBezTo>
                <a:lnTo>
                  <a:pt x="949" y="2555"/>
                </a:lnTo>
                <a:cubicBezTo>
                  <a:pt x="955" y="2559"/>
                  <a:pt x="961" y="2562"/>
                  <a:pt x="966" y="2565"/>
                </a:cubicBezTo>
                <a:lnTo>
                  <a:pt x="966" y="2565"/>
                </a:lnTo>
                <a:cubicBezTo>
                  <a:pt x="974" y="2569"/>
                  <a:pt x="981" y="2573"/>
                  <a:pt x="989" y="2578"/>
                </a:cubicBezTo>
                <a:lnTo>
                  <a:pt x="989" y="2578"/>
                </a:lnTo>
                <a:cubicBezTo>
                  <a:pt x="994" y="2580"/>
                  <a:pt x="1000" y="2583"/>
                  <a:pt x="1006" y="2587"/>
                </a:cubicBezTo>
                <a:lnTo>
                  <a:pt x="1006" y="2587"/>
                </a:lnTo>
                <a:cubicBezTo>
                  <a:pt x="1014" y="2591"/>
                  <a:pt x="1022" y="2596"/>
                  <a:pt x="1031" y="2600"/>
                </a:cubicBezTo>
                <a:lnTo>
                  <a:pt x="1031" y="2600"/>
                </a:lnTo>
                <a:cubicBezTo>
                  <a:pt x="1035" y="2603"/>
                  <a:pt x="1040" y="2605"/>
                  <a:pt x="1045" y="2608"/>
                </a:cubicBezTo>
                <a:lnTo>
                  <a:pt x="1045" y="2608"/>
                </a:lnTo>
                <a:cubicBezTo>
                  <a:pt x="1058" y="2615"/>
                  <a:pt x="1071" y="2622"/>
                  <a:pt x="1084" y="2629"/>
                </a:cubicBezTo>
                <a:lnTo>
                  <a:pt x="1084" y="2629"/>
                </a:lnTo>
                <a:cubicBezTo>
                  <a:pt x="1089" y="2631"/>
                  <a:pt x="1094" y="2634"/>
                  <a:pt x="1099" y="2636"/>
                </a:cubicBezTo>
                <a:lnTo>
                  <a:pt x="1099" y="2636"/>
                </a:lnTo>
                <a:cubicBezTo>
                  <a:pt x="1108" y="2640"/>
                  <a:pt x="1117" y="2645"/>
                  <a:pt x="1125" y="2649"/>
                </a:cubicBezTo>
                <a:lnTo>
                  <a:pt x="1125" y="2649"/>
                </a:lnTo>
                <a:cubicBezTo>
                  <a:pt x="1132" y="2653"/>
                  <a:pt x="1137" y="2656"/>
                  <a:pt x="1143" y="2659"/>
                </a:cubicBezTo>
                <a:lnTo>
                  <a:pt x="1143" y="2659"/>
                </a:lnTo>
                <a:cubicBezTo>
                  <a:pt x="1151" y="2662"/>
                  <a:pt x="1159" y="2666"/>
                  <a:pt x="1167" y="2670"/>
                </a:cubicBezTo>
                <a:lnTo>
                  <a:pt x="1167" y="2670"/>
                </a:lnTo>
                <a:cubicBezTo>
                  <a:pt x="1173" y="2673"/>
                  <a:pt x="1180" y="2676"/>
                  <a:pt x="1186" y="2680"/>
                </a:cubicBezTo>
                <a:lnTo>
                  <a:pt x="1186" y="2680"/>
                </a:lnTo>
                <a:cubicBezTo>
                  <a:pt x="1194" y="2683"/>
                  <a:pt x="1201" y="2687"/>
                  <a:pt x="1209" y="2691"/>
                </a:cubicBezTo>
                <a:lnTo>
                  <a:pt x="1209" y="2691"/>
                </a:lnTo>
                <a:cubicBezTo>
                  <a:pt x="1215" y="2694"/>
                  <a:pt x="1223" y="2697"/>
                  <a:pt x="1229" y="2700"/>
                </a:cubicBezTo>
                <a:lnTo>
                  <a:pt x="1229" y="2700"/>
                </a:lnTo>
                <a:cubicBezTo>
                  <a:pt x="1236" y="2704"/>
                  <a:pt x="1244" y="2708"/>
                  <a:pt x="1252" y="2711"/>
                </a:cubicBezTo>
                <a:lnTo>
                  <a:pt x="1252" y="2711"/>
                </a:lnTo>
                <a:cubicBezTo>
                  <a:pt x="1259" y="2714"/>
                  <a:pt x="1266" y="2718"/>
                  <a:pt x="1272" y="2720"/>
                </a:cubicBezTo>
                <a:lnTo>
                  <a:pt x="1272" y="2720"/>
                </a:lnTo>
                <a:cubicBezTo>
                  <a:pt x="1280" y="2724"/>
                  <a:pt x="1288" y="2727"/>
                  <a:pt x="1295" y="2731"/>
                </a:cubicBezTo>
                <a:lnTo>
                  <a:pt x="1295" y="2731"/>
                </a:lnTo>
                <a:cubicBezTo>
                  <a:pt x="1302" y="2734"/>
                  <a:pt x="1309" y="2737"/>
                  <a:pt x="1316" y="2741"/>
                </a:cubicBezTo>
                <a:lnTo>
                  <a:pt x="1316" y="2741"/>
                </a:lnTo>
                <a:cubicBezTo>
                  <a:pt x="1324" y="2744"/>
                  <a:pt x="1332" y="2747"/>
                  <a:pt x="1340" y="2751"/>
                </a:cubicBezTo>
                <a:lnTo>
                  <a:pt x="1340" y="2751"/>
                </a:lnTo>
                <a:cubicBezTo>
                  <a:pt x="1347" y="2754"/>
                  <a:pt x="1354" y="2757"/>
                  <a:pt x="1361" y="2760"/>
                </a:cubicBezTo>
                <a:lnTo>
                  <a:pt x="1361" y="2760"/>
                </a:lnTo>
                <a:cubicBezTo>
                  <a:pt x="1369" y="2764"/>
                  <a:pt x="1377" y="2767"/>
                  <a:pt x="1385" y="2771"/>
                </a:cubicBezTo>
                <a:lnTo>
                  <a:pt x="1385" y="2771"/>
                </a:lnTo>
                <a:cubicBezTo>
                  <a:pt x="1392" y="2774"/>
                  <a:pt x="1399" y="2777"/>
                  <a:pt x="1406" y="2780"/>
                </a:cubicBezTo>
                <a:lnTo>
                  <a:pt x="1406" y="2780"/>
                </a:lnTo>
                <a:cubicBezTo>
                  <a:pt x="1415" y="2784"/>
                  <a:pt x="1424" y="2787"/>
                  <a:pt x="1432" y="2791"/>
                </a:cubicBezTo>
                <a:lnTo>
                  <a:pt x="1432" y="2791"/>
                </a:lnTo>
                <a:cubicBezTo>
                  <a:pt x="1439" y="2794"/>
                  <a:pt x="1446" y="2797"/>
                  <a:pt x="1452" y="2800"/>
                </a:cubicBezTo>
                <a:lnTo>
                  <a:pt x="1452" y="2800"/>
                </a:lnTo>
                <a:cubicBezTo>
                  <a:pt x="1464" y="2804"/>
                  <a:pt x="1476" y="2810"/>
                  <a:pt x="1488" y="2814"/>
                </a:cubicBezTo>
                <a:lnTo>
                  <a:pt x="1488" y="2814"/>
                </a:lnTo>
                <a:cubicBezTo>
                  <a:pt x="1497" y="2818"/>
                  <a:pt x="1506" y="2821"/>
                  <a:pt x="1515" y="2825"/>
                </a:cubicBezTo>
                <a:lnTo>
                  <a:pt x="1515" y="2825"/>
                </a:lnTo>
                <a:cubicBezTo>
                  <a:pt x="1524" y="2829"/>
                  <a:pt x="1534" y="2833"/>
                  <a:pt x="1544" y="2837"/>
                </a:cubicBezTo>
                <a:lnTo>
                  <a:pt x="1544" y="2837"/>
                </a:lnTo>
                <a:cubicBezTo>
                  <a:pt x="1551" y="2840"/>
                  <a:pt x="1558" y="2843"/>
                  <a:pt x="1565" y="2845"/>
                </a:cubicBezTo>
                <a:lnTo>
                  <a:pt x="1565" y="2845"/>
                </a:lnTo>
                <a:cubicBezTo>
                  <a:pt x="1574" y="2849"/>
                  <a:pt x="1583" y="2852"/>
                  <a:pt x="1591" y="2855"/>
                </a:cubicBezTo>
                <a:lnTo>
                  <a:pt x="1591" y="2855"/>
                </a:lnTo>
                <a:cubicBezTo>
                  <a:pt x="1599" y="2858"/>
                  <a:pt x="1607" y="2861"/>
                  <a:pt x="1615" y="2864"/>
                </a:cubicBezTo>
                <a:lnTo>
                  <a:pt x="1615" y="2864"/>
                </a:lnTo>
                <a:cubicBezTo>
                  <a:pt x="1623" y="2868"/>
                  <a:pt x="1631" y="2871"/>
                  <a:pt x="1639" y="2874"/>
                </a:cubicBezTo>
                <a:lnTo>
                  <a:pt x="1639" y="2874"/>
                </a:lnTo>
                <a:cubicBezTo>
                  <a:pt x="1648" y="2877"/>
                  <a:pt x="1655" y="2880"/>
                  <a:pt x="1663" y="2883"/>
                </a:cubicBezTo>
                <a:lnTo>
                  <a:pt x="1663" y="2883"/>
                </a:lnTo>
                <a:cubicBezTo>
                  <a:pt x="1672" y="2886"/>
                  <a:pt x="1680" y="2889"/>
                  <a:pt x="1689" y="2892"/>
                </a:cubicBezTo>
                <a:lnTo>
                  <a:pt x="1689" y="2892"/>
                </a:lnTo>
                <a:cubicBezTo>
                  <a:pt x="1696" y="2895"/>
                  <a:pt x="1705" y="2898"/>
                  <a:pt x="1713" y="2901"/>
                </a:cubicBezTo>
                <a:lnTo>
                  <a:pt x="1713" y="2901"/>
                </a:lnTo>
                <a:cubicBezTo>
                  <a:pt x="1721" y="2904"/>
                  <a:pt x="1730" y="2907"/>
                  <a:pt x="1738" y="2911"/>
                </a:cubicBezTo>
                <a:lnTo>
                  <a:pt x="1738" y="2911"/>
                </a:lnTo>
                <a:cubicBezTo>
                  <a:pt x="1746" y="2913"/>
                  <a:pt x="1754" y="2916"/>
                  <a:pt x="1762" y="2919"/>
                </a:cubicBezTo>
                <a:lnTo>
                  <a:pt x="1762" y="2919"/>
                </a:lnTo>
                <a:cubicBezTo>
                  <a:pt x="1771" y="2922"/>
                  <a:pt x="1780" y="2925"/>
                  <a:pt x="1789" y="2928"/>
                </a:cubicBezTo>
                <a:lnTo>
                  <a:pt x="1789" y="2928"/>
                </a:lnTo>
                <a:cubicBezTo>
                  <a:pt x="1796" y="2931"/>
                  <a:pt x="1804" y="2934"/>
                  <a:pt x="1813" y="2936"/>
                </a:cubicBezTo>
                <a:lnTo>
                  <a:pt x="1813" y="2936"/>
                </a:lnTo>
                <a:cubicBezTo>
                  <a:pt x="1822" y="2940"/>
                  <a:pt x="1830" y="2943"/>
                  <a:pt x="1840" y="2946"/>
                </a:cubicBezTo>
                <a:lnTo>
                  <a:pt x="1840" y="2946"/>
                </a:lnTo>
                <a:cubicBezTo>
                  <a:pt x="1847" y="2949"/>
                  <a:pt x="1855" y="2951"/>
                  <a:pt x="1864" y="2954"/>
                </a:cubicBezTo>
                <a:lnTo>
                  <a:pt x="1864" y="2954"/>
                </a:lnTo>
                <a:cubicBezTo>
                  <a:pt x="1873" y="2958"/>
                  <a:pt x="1883" y="2961"/>
                  <a:pt x="1892" y="2964"/>
                </a:cubicBezTo>
                <a:lnTo>
                  <a:pt x="1892" y="2964"/>
                </a:lnTo>
                <a:cubicBezTo>
                  <a:pt x="1898" y="2966"/>
                  <a:pt x="1905" y="2968"/>
                  <a:pt x="1911" y="2970"/>
                </a:cubicBezTo>
                <a:lnTo>
                  <a:pt x="1911" y="2970"/>
                </a:lnTo>
                <a:cubicBezTo>
                  <a:pt x="1913" y="2971"/>
                  <a:pt x="1914" y="2971"/>
                  <a:pt x="1915" y="2971"/>
                </a:cubicBezTo>
                <a:lnTo>
                  <a:pt x="1915" y="2971"/>
                </a:lnTo>
                <a:cubicBezTo>
                  <a:pt x="1934" y="2978"/>
                  <a:pt x="1953" y="2984"/>
                  <a:pt x="1971" y="2989"/>
                </a:cubicBezTo>
                <a:lnTo>
                  <a:pt x="1971" y="2989"/>
                </a:lnTo>
                <a:cubicBezTo>
                  <a:pt x="1977" y="2992"/>
                  <a:pt x="1983" y="2994"/>
                  <a:pt x="1988" y="2995"/>
                </a:cubicBezTo>
                <a:lnTo>
                  <a:pt x="1988" y="2995"/>
                </a:lnTo>
                <a:cubicBezTo>
                  <a:pt x="2003" y="2999"/>
                  <a:pt x="2016" y="3004"/>
                  <a:pt x="2031" y="3008"/>
                </a:cubicBezTo>
                <a:lnTo>
                  <a:pt x="2031" y="3008"/>
                </a:lnTo>
                <a:cubicBezTo>
                  <a:pt x="2038" y="3011"/>
                  <a:pt x="2044" y="3013"/>
                  <a:pt x="2051" y="3015"/>
                </a:cubicBezTo>
                <a:lnTo>
                  <a:pt x="2051" y="3015"/>
                </a:lnTo>
                <a:cubicBezTo>
                  <a:pt x="2065" y="3019"/>
                  <a:pt x="2079" y="3023"/>
                  <a:pt x="2094" y="3027"/>
                </a:cubicBezTo>
                <a:lnTo>
                  <a:pt x="2094" y="3027"/>
                </a:lnTo>
                <a:cubicBezTo>
                  <a:pt x="2099" y="3030"/>
                  <a:pt x="2106" y="3032"/>
                  <a:pt x="2112" y="3033"/>
                </a:cubicBezTo>
                <a:lnTo>
                  <a:pt x="2112" y="3033"/>
                </a:lnTo>
                <a:cubicBezTo>
                  <a:pt x="2131" y="3039"/>
                  <a:pt x="2151" y="3045"/>
                  <a:pt x="2171" y="3051"/>
                </a:cubicBezTo>
                <a:lnTo>
                  <a:pt x="2171" y="3051"/>
                </a:lnTo>
                <a:cubicBezTo>
                  <a:pt x="2175" y="3052"/>
                  <a:pt x="2178" y="3053"/>
                  <a:pt x="2181" y="3054"/>
                </a:cubicBezTo>
                <a:lnTo>
                  <a:pt x="2181" y="3054"/>
                </a:lnTo>
                <a:cubicBezTo>
                  <a:pt x="2198" y="3059"/>
                  <a:pt x="2216" y="3063"/>
                  <a:pt x="2232" y="3069"/>
                </a:cubicBezTo>
                <a:lnTo>
                  <a:pt x="2232" y="3069"/>
                </a:lnTo>
                <a:cubicBezTo>
                  <a:pt x="2239" y="3070"/>
                  <a:pt x="2246" y="3072"/>
                  <a:pt x="2253" y="3074"/>
                </a:cubicBezTo>
                <a:lnTo>
                  <a:pt x="2253" y="3074"/>
                </a:lnTo>
                <a:cubicBezTo>
                  <a:pt x="2267" y="3078"/>
                  <a:pt x="2281" y="3082"/>
                  <a:pt x="2296" y="3086"/>
                </a:cubicBezTo>
                <a:lnTo>
                  <a:pt x="2296" y="3086"/>
                </a:lnTo>
                <a:cubicBezTo>
                  <a:pt x="2302" y="3088"/>
                  <a:pt x="2310" y="3090"/>
                  <a:pt x="2316" y="3092"/>
                </a:cubicBezTo>
                <a:lnTo>
                  <a:pt x="2316" y="3092"/>
                </a:lnTo>
                <a:cubicBezTo>
                  <a:pt x="2335" y="3097"/>
                  <a:pt x="2353" y="3102"/>
                  <a:pt x="2372" y="3107"/>
                </a:cubicBezTo>
                <a:lnTo>
                  <a:pt x="2372" y="3107"/>
                </a:lnTo>
                <a:cubicBezTo>
                  <a:pt x="2374" y="3107"/>
                  <a:pt x="2377" y="3108"/>
                  <a:pt x="2379" y="3108"/>
                </a:cubicBezTo>
                <a:lnTo>
                  <a:pt x="2379" y="3108"/>
                </a:lnTo>
                <a:cubicBezTo>
                  <a:pt x="2399" y="3115"/>
                  <a:pt x="2421" y="3120"/>
                  <a:pt x="2442" y="3125"/>
                </a:cubicBezTo>
                <a:lnTo>
                  <a:pt x="2442" y="3125"/>
                </a:lnTo>
                <a:cubicBezTo>
                  <a:pt x="2443" y="3126"/>
                  <a:pt x="2446" y="3126"/>
                  <a:pt x="2448" y="3127"/>
                </a:cubicBezTo>
                <a:lnTo>
                  <a:pt x="2448" y="3127"/>
                </a:lnTo>
                <a:cubicBezTo>
                  <a:pt x="2450" y="3127"/>
                  <a:pt x="2452" y="3128"/>
                  <a:pt x="2455" y="3128"/>
                </a:cubicBezTo>
                <a:lnTo>
                  <a:pt x="2455" y="3128"/>
                </a:lnTo>
                <a:cubicBezTo>
                  <a:pt x="2487" y="3137"/>
                  <a:pt x="2520" y="3145"/>
                  <a:pt x="2553" y="3153"/>
                </a:cubicBezTo>
                <a:lnTo>
                  <a:pt x="2553" y="3153"/>
                </a:lnTo>
                <a:cubicBezTo>
                  <a:pt x="2557" y="3154"/>
                  <a:pt x="2561" y="3155"/>
                  <a:pt x="2564" y="3156"/>
                </a:cubicBezTo>
                <a:lnTo>
                  <a:pt x="2564" y="3156"/>
                </a:lnTo>
                <a:cubicBezTo>
                  <a:pt x="2597" y="3164"/>
                  <a:pt x="2631" y="3171"/>
                  <a:pt x="2664" y="3179"/>
                </a:cubicBezTo>
                <a:lnTo>
                  <a:pt x="2664" y="3179"/>
                </a:lnTo>
                <a:cubicBezTo>
                  <a:pt x="2668" y="3180"/>
                  <a:pt x="2673" y="3181"/>
                  <a:pt x="2677" y="3182"/>
                </a:cubicBezTo>
                <a:lnTo>
                  <a:pt x="2677" y="3182"/>
                </a:lnTo>
                <a:cubicBezTo>
                  <a:pt x="2710" y="3190"/>
                  <a:pt x="2743" y="3197"/>
                  <a:pt x="2777" y="3205"/>
                </a:cubicBezTo>
                <a:lnTo>
                  <a:pt x="2777" y="3205"/>
                </a:lnTo>
                <a:cubicBezTo>
                  <a:pt x="2781" y="3206"/>
                  <a:pt x="2786" y="3207"/>
                  <a:pt x="2791" y="3208"/>
                </a:cubicBezTo>
                <a:lnTo>
                  <a:pt x="2791" y="3208"/>
                </a:lnTo>
                <a:cubicBezTo>
                  <a:pt x="2824" y="3215"/>
                  <a:pt x="2857" y="3222"/>
                  <a:pt x="2892" y="3229"/>
                </a:cubicBezTo>
                <a:lnTo>
                  <a:pt x="2892" y="3229"/>
                </a:lnTo>
                <a:cubicBezTo>
                  <a:pt x="2893" y="3229"/>
                  <a:pt x="2896" y="3230"/>
                  <a:pt x="2897" y="3231"/>
                </a:cubicBezTo>
                <a:lnTo>
                  <a:pt x="2897" y="3231"/>
                </a:lnTo>
                <a:cubicBezTo>
                  <a:pt x="2901" y="3231"/>
                  <a:pt x="2904" y="3232"/>
                  <a:pt x="2907" y="3233"/>
                </a:cubicBezTo>
                <a:lnTo>
                  <a:pt x="2907" y="3233"/>
                </a:lnTo>
                <a:cubicBezTo>
                  <a:pt x="2938" y="3238"/>
                  <a:pt x="2968" y="3245"/>
                  <a:pt x="2999" y="3251"/>
                </a:cubicBezTo>
                <a:lnTo>
                  <a:pt x="2999" y="3251"/>
                </a:lnTo>
                <a:cubicBezTo>
                  <a:pt x="3001" y="3251"/>
                  <a:pt x="3003" y="3252"/>
                  <a:pt x="3004" y="3252"/>
                </a:cubicBezTo>
                <a:lnTo>
                  <a:pt x="3004" y="3252"/>
                </a:lnTo>
                <a:cubicBezTo>
                  <a:pt x="3035" y="3258"/>
                  <a:pt x="3066" y="3264"/>
                  <a:pt x="3097" y="3269"/>
                </a:cubicBezTo>
                <a:lnTo>
                  <a:pt x="3097" y="3269"/>
                </a:lnTo>
                <a:cubicBezTo>
                  <a:pt x="3100" y="3270"/>
                  <a:pt x="3104" y="3271"/>
                  <a:pt x="3108" y="3272"/>
                </a:cubicBezTo>
                <a:lnTo>
                  <a:pt x="3108" y="3272"/>
                </a:lnTo>
                <a:cubicBezTo>
                  <a:pt x="3139" y="3277"/>
                  <a:pt x="3169" y="3283"/>
                  <a:pt x="3200" y="3288"/>
                </a:cubicBezTo>
                <a:lnTo>
                  <a:pt x="3200" y="3288"/>
                </a:lnTo>
                <a:cubicBezTo>
                  <a:pt x="3206" y="3289"/>
                  <a:pt x="3212" y="3291"/>
                  <a:pt x="3218" y="3292"/>
                </a:cubicBezTo>
                <a:lnTo>
                  <a:pt x="3218" y="3292"/>
                </a:lnTo>
                <a:cubicBezTo>
                  <a:pt x="3248" y="3297"/>
                  <a:pt x="3278" y="3302"/>
                  <a:pt x="3309" y="3307"/>
                </a:cubicBezTo>
                <a:lnTo>
                  <a:pt x="3309" y="3307"/>
                </a:lnTo>
                <a:cubicBezTo>
                  <a:pt x="3311" y="3308"/>
                  <a:pt x="3314" y="3308"/>
                  <a:pt x="3317" y="3308"/>
                </a:cubicBezTo>
                <a:lnTo>
                  <a:pt x="3317" y="3308"/>
                </a:lnTo>
                <a:cubicBezTo>
                  <a:pt x="3321" y="3309"/>
                  <a:pt x="3325" y="3310"/>
                  <a:pt x="3329" y="3311"/>
                </a:cubicBezTo>
                <a:lnTo>
                  <a:pt x="3329" y="3311"/>
                </a:lnTo>
                <a:cubicBezTo>
                  <a:pt x="3356" y="3315"/>
                  <a:pt x="3384" y="3319"/>
                  <a:pt x="3411" y="3324"/>
                </a:cubicBezTo>
                <a:lnTo>
                  <a:pt x="3411" y="3324"/>
                </a:lnTo>
                <a:cubicBezTo>
                  <a:pt x="3414" y="3324"/>
                  <a:pt x="3415" y="3325"/>
                  <a:pt x="3417" y="3325"/>
                </a:cubicBezTo>
                <a:lnTo>
                  <a:pt x="3417" y="3325"/>
                </a:lnTo>
                <a:cubicBezTo>
                  <a:pt x="3447" y="3329"/>
                  <a:pt x="3475" y="3334"/>
                  <a:pt x="3505" y="3338"/>
                </a:cubicBezTo>
                <a:lnTo>
                  <a:pt x="3505" y="3338"/>
                </a:lnTo>
                <a:cubicBezTo>
                  <a:pt x="3511" y="3339"/>
                  <a:pt x="3518" y="3340"/>
                  <a:pt x="3525" y="3341"/>
                </a:cubicBezTo>
                <a:lnTo>
                  <a:pt x="3525" y="3341"/>
                </a:lnTo>
                <a:cubicBezTo>
                  <a:pt x="3554" y="3346"/>
                  <a:pt x="3583" y="3350"/>
                  <a:pt x="3612" y="3354"/>
                </a:cubicBezTo>
                <a:lnTo>
                  <a:pt x="3612" y="3354"/>
                </a:lnTo>
                <a:cubicBezTo>
                  <a:pt x="3617" y="3355"/>
                  <a:pt x="3623" y="3355"/>
                  <a:pt x="3627" y="3357"/>
                </a:cubicBezTo>
                <a:lnTo>
                  <a:pt x="3627" y="3357"/>
                </a:lnTo>
                <a:cubicBezTo>
                  <a:pt x="3656" y="3360"/>
                  <a:pt x="3685" y="3364"/>
                  <a:pt x="3713" y="3368"/>
                </a:cubicBezTo>
                <a:lnTo>
                  <a:pt x="3713" y="3368"/>
                </a:lnTo>
                <a:cubicBezTo>
                  <a:pt x="3716" y="3368"/>
                  <a:pt x="3718" y="3369"/>
                  <a:pt x="3720" y="3369"/>
                </a:cubicBezTo>
                <a:lnTo>
                  <a:pt x="3720" y="3369"/>
                </a:lnTo>
                <a:cubicBezTo>
                  <a:pt x="3721" y="3369"/>
                  <a:pt x="3722" y="3369"/>
                  <a:pt x="3723" y="3369"/>
                </a:cubicBezTo>
                <a:lnTo>
                  <a:pt x="3723" y="3369"/>
                </a:lnTo>
                <a:cubicBezTo>
                  <a:pt x="3751" y="3373"/>
                  <a:pt x="3780" y="3377"/>
                  <a:pt x="3809" y="3380"/>
                </a:cubicBezTo>
                <a:lnTo>
                  <a:pt x="3809" y="3380"/>
                </a:lnTo>
                <a:cubicBezTo>
                  <a:pt x="3816" y="3381"/>
                  <a:pt x="3823" y="3382"/>
                  <a:pt x="3829" y="3383"/>
                </a:cubicBezTo>
                <a:lnTo>
                  <a:pt x="3829" y="3383"/>
                </a:lnTo>
                <a:cubicBezTo>
                  <a:pt x="3857" y="3387"/>
                  <a:pt x="3884" y="3389"/>
                  <a:pt x="3911" y="3393"/>
                </a:cubicBezTo>
                <a:lnTo>
                  <a:pt x="3911" y="3393"/>
                </a:lnTo>
                <a:cubicBezTo>
                  <a:pt x="3914" y="3393"/>
                  <a:pt x="3916" y="3393"/>
                  <a:pt x="3918" y="3393"/>
                </a:cubicBezTo>
                <a:lnTo>
                  <a:pt x="3918" y="3393"/>
                </a:lnTo>
                <a:cubicBezTo>
                  <a:pt x="3947" y="3397"/>
                  <a:pt x="3976" y="3400"/>
                  <a:pt x="4006" y="3403"/>
                </a:cubicBezTo>
                <a:lnTo>
                  <a:pt x="4006" y="3403"/>
                </a:lnTo>
                <a:cubicBezTo>
                  <a:pt x="4013" y="3405"/>
                  <a:pt x="4020" y="3405"/>
                  <a:pt x="4028" y="3406"/>
                </a:cubicBezTo>
                <a:lnTo>
                  <a:pt x="4028" y="3406"/>
                </a:lnTo>
                <a:cubicBezTo>
                  <a:pt x="4057" y="3409"/>
                  <a:pt x="4086" y="3412"/>
                  <a:pt x="4116" y="3415"/>
                </a:cubicBezTo>
                <a:lnTo>
                  <a:pt x="4116" y="3415"/>
                </a:lnTo>
                <a:lnTo>
                  <a:pt x="4117" y="3415"/>
                </a:lnTo>
                <a:lnTo>
                  <a:pt x="4117" y="3415"/>
                </a:lnTo>
                <a:cubicBezTo>
                  <a:pt x="4117" y="3415"/>
                  <a:pt x="4117" y="3415"/>
                  <a:pt x="4118" y="3415"/>
                </a:cubicBezTo>
                <a:lnTo>
                  <a:pt x="4118" y="3415"/>
                </a:lnTo>
                <a:cubicBezTo>
                  <a:pt x="4183" y="3422"/>
                  <a:pt x="4248" y="3428"/>
                  <a:pt x="4314" y="3434"/>
                </a:cubicBezTo>
                <a:lnTo>
                  <a:pt x="4315" y="3434"/>
                </a:lnTo>
                <a:lnTo>
                  <a:pt x="4315" y="3434"/>
                </a:lnTo>
                <a:cubicBezTo>
                  <a:pt x="4446" y="3446"/>
                  <a:pt x="4579" y="3455"/>
                  <a:pt x="4714" y="3463"/>
                </a:cubicBezTo>
                <a:lnTo>
                  <a:pt x="4715" y="3463"/>
                </a:lnTo>
                <a:lnTo>
                  <a:pt x="4715" y="3463"/>
                </a:lnTo>
                <a:cubicBezTo>
                  <a:pt x="4782" y="3467"/>
                  <a:pt x="4849" y="3470"/>
                  <a:pt x="4916" y="3473"/>
                </a:cubicBezTo>
                <a:lnTo>
                  <a:pt x="4916" y="3473"/>
                </a:lnTo>
                <a:cubicBezTo>
                  <a:pt x="4918" y="3473"/>
                  <a:pt x="4918" y="3474"/>
                  <a:pt x="4919" y="3474"/>
                </a:cubicBezTo>
                <a:lnTo>
                  <a:pt x="4919" y="3474"/>
                </a:lnTo>
                <a:cubicBezTo>
                  <a:pt x="4950" y="3475"/>
                  <a:pt x="4982" y="3476"/>
                  <a:pt x="5014" y="3478"/>
                </a:cubicBezTo>
                <a:lnTo>
                  <a:pt x="5014" y="3478"/>
                </a:lnTo>
                <a:cubicBezTo>
                  <a:pt x="5021" y="3478"/>
                  <a:pt x="5027" y="3478"/>
                  <a:pt x="5034" y="3479"/>
                </a:cubicBezTo>
                <a:lnTo>
                  <a:pt x="5034" y="3479"/>
                </a:lnTo>
                <a:cubicBezTo>
                  <a:pt x="5065" y="3479"/>
                  <a:pt x="5097" y="3480"/>
                  <a:pt x="5128" y="3481"/>
                </a:cubicBezTo>
                <a:lnTo>
                  <a:pt x="5128" y="3481"/>
                </a:lnTo>
                <a:lnTo>
                  <a:pt x="5129" y="3481"/>
                </a:lnTo>
                <a:lnTo>
                  <a:pt x="5129" y="3481"/>
                </a:lnTo>
                <a:cubicBezTo>
                  <a:pt x="5161" y="3483"/>
                  <a:pt x="5193" y="3483"/>
                  <a:pt x="5225" y="3484"/>
                </a:cubicBezTo>
                <a:lnTo>
                  <a:pt x="5225" y="3484"/>
                </a:lnTo>
                <a:cubicBezTo>
                  <a:pt x="5232" y="3484"/>
                  <a:pt x="5239" y="3484"/>
                  <a:pt x="5245" y="3484"/>
                </a:cubicBezTo>
                <a:lnTo>
                  <a:pt x="5245" y="3484"/>
                </a:lnTo>
                <a:cubicBezTo>
                  <a:pt x="5301" y="3486"/>
                  <a:pt x="5357" y="3487"/>
                  <a:pt x="5413" y="3488"/>
                </a:cubicBezTo>
                <a:lnTo>
                  <a:pt x="5413" y="3488"/>
                </a:lnTo>
                <a:cubicBezTo>
                  <a:pt x="5474" y="3489"/>
                  <a:pt x="5534" y="3489"/>
                  <a:pt x="5593" y="3489"/>
                </a:cubicBezTo>
                <a:lnTo>
                  <a:pt x="5606" y="3489"/>
                </a:lnTo>
                <a:lnTo>
                  <a:pt x="5606" y="3489"/>
                </a:lnTo>
                <a:cubicBezTo>
                  <a:pt x="5666" y="3489"/>
                  <a:pt x="5726" y="3489"/>
                  <a:pt x="5785" y="3488"/>
                </a:cubicBezTo>
                <a:lnTo>
                  <a:pt x="5786" y="3488"/>
                </a:lnTo>
                <a:lnTo>
                  <a:pt x="5786" y="3488"/>
                </a:lnTo>
                <a:cubicBezTo>
                  <a:pt x="5787" y="3488"/>
                  <a:pt x="5787" y="3488"/>
                  <a:pt x="5788" y="3488"/>
                </a:cubicBezTo>
                <a:lnTo>
                  <a:pt x="5788" y="3488"/>
                </a:lnTo>
                <a:cubicBezTo>
                  <a:pt x="5824" y="3488"/>
                  <a:pt x="5858" y="3487"/>
                  <a:pt x="5893" y="3486"/>
                </a:cubicBezTo>
                <a:lnTo>
                  <a:pt x="5893" y="3486"/>
                </a:lnTo>
                <a:cubicBezTo>
                  <a:pt x="5899" y="3486"/>
                  <a:pt x="5905" y="3486"/>
                  <a:pt x="5911" y="3486"/>
                </a:cubicBezTo>
                <a:lnTo>
                  <a:pt x="5911" y="3486"/>
                </a:lnTo>
                <a:cubicBezTo>
                  <a:pt x="5945" y="3485"/>
                  <a:pt x="5980" y="3484"/>
                  <a:pt x="6014" y="3483"/>
                </a:cubicBezTo>
                <a:lnTo>
                  <a:pt x="6014" y="3483"/>
                </a:lnTo>
                <a:cubicBezTo>
                  <a:pt x="6021" y="3483"/>
                  <a:pt x="6027" y="3483"/>
                  <a:pt x="6033" y="3483"/>
                </a:cubicBezTo>
                <a:lnTo>
                  <a:pt x="6033" y="3483"/>
                </a:lnTo>
                <a:cubicBezTo>
                  <a:pt x="6067" y="3481"/>
                  <a:pt x="6101" y="3480"/>
                  <a:pt x="6135" y="3479"/>
                </a:cubicBezTo>
                <a:lnTo>
                  <a:pt x="6135" y="3479"/>
                </a:lnTo>
                <a:cubicBezTo>
                  <a:pt x="6137" y="3479"/>
                  <a:pt x="6138" y="3479"/>
                  <a:pt x="6140" y="3479"/>
                </a:cubicBezTo>
                <a:lnTo>
                  <a:pt x="6140" y="3479"/>
                </a:lnTo>
                <a:cubicBezTo>
                  <a:pt x="6175" y="3478"/>
                  <a:pt x="6210" y="3477"/>
                  <a:pt x="6245" y="3475"/>
                </a:cubicBezTo>
                <a:lnTo>
                  <a:pt x="6245" y="3475"/>
                </a:lnTo>
                <a:cubicBezTo>
                  <a:pt x="6249" y="3475"/>
                  <a:pt x="6252" y="3475"/>
                  <a:pt x="6255" y="3474"/>
                </a:cubicBezTo>
                <a:lnTo>
                  <a:pt x="6255" y="3474"/>
                </a:lnTo>
                <a:cubicBezTo>
                  <a:pt x="6258" y="3474"/>
                  <a:pt x="6261" y="3474"/>
                  <a:pt x="6264" y="3474"/>
                </a:cubicBezTo>
                <a:lnTo>
                  <a:pt x="6264" y="3474"/>
                </a:lnTo>
                <a:cubicBezTo>
                  <a:pt x="6302" y="3473"/>
                  <a:pt x="6340" y="3471"/>
                  <a:pt x="6379" y="3469"/>
                </a:cubicBezTo>
                <a:lnTo>
                  <a:pt x="6379" y="3469"/>
                </a:lnTo>
                <a:cubicBezTo>
                  <a:pt x="6385" y="3469"/>
                  <a:pt x="6390" y="3468"/>
                  <a:pt x="6396" y="3468"/>
                </a:cubicBezTo>
                <a:lnTo>
                  <a:pt x="6396" y="3468"/>
                </a:lnTo>
                <a:cubicBezTo>
                  <a:pt x="6435" y="3466"/>
                  <a:pt x="6473" y="3464"/>
                  <a:pt x="6511" y="3462"/>
                </a:cubicBezTo>
                <a:lnTo>
                  <a:pt x="6511" y="3462"/>
                </a:lnTo>
                <a:cubicBezTo>
                  <a:pt x="6516" y="3461"/>
                  <a:pt x="6520" y="3461"/>
                  <a:pt x="6524" y="3460"/>
                </a:cubicBezTo>
                <a:lnTo>
                  <a:pt x="6524" y="3460"/>
                </a:lnTo>
                <a:cubicBezTo>
                  <a:pt x="6606" y="3456"/>
                  <a:pt x="6688" y="3450"/>
                  <a:pt x="6769" y="3443"/>
                </a:cubicBezTo>
                <a:lnTo>
                  <a:pt x="6769" y="3443"/>
                </a:lnTo>
                <a:cubicBezTo>
                  <a:pt x="6770" y="3443"/>
                  <a:pt x="6772" y="3443"/>
                  <a:pt x="6772" y="3443"/>
                </a:cubicBezTo>
                <a:lnTo>
                  <a:pt x="6772" y="3443"/>
                </a:lnTo>
                <a:cubicBezTo>
                  <a:pt x="6773" y="3443"/>
                  <a:pt x="6774" y="3443"/>
                  <a:pt x="6775" y="3443"/>
                </a:cubicBezTo>
                <a:lnTo>
                  <a:pt x="6775" y="3443"/>
                </a:lnTo>
                <a:cubicBezTo>
                  <a:pt x="6828" y="3439"/>
                  <a:pt x="6881" y="3435"/>
                  <a:pt x="6934" y="3430"/>
                </a:cubicBezTo>
                <a:lnTo>
                  <a:pt x="6934" y="3430"/>
                </a:lnTo>
                <a:cubicBezTo>
                  <a:pt x="6936" y="3429"/>
                  <a:pt x="6940" y="3429"/>
                  <a:pt x="6943" y="3429"/>
                </a:cubicBezTo>
                <a:lnTo>
                  <a:pt x="6943" y="3429"/>
                </a:lnTo>
                <a:cubicBezTo>
                  <a:pt x="6994" y="3425"/>
                  <a:pt x="7044" y="3419"/>
                  <a:pt x="7094" y="3415"/>
                </a:cubicBezTo>
                <a:lnTo>
                  <a:pt x="7094" y="3415"/>
                </a:lnTo>
                <a:cubicBezTo>
                  <a:pt x="7098" y="3414"/>
                  <a:pt x="7102" y="3413"/>
                  <a:pt x="7106" y="3413"/>
                </a:cubicBezTo>
                <a:lnTo>
                  <a:pt x="7106" y="3413"/>
                </a:lnTo>
                <a:cubicBezTo>
                  <a:pt x="7211" y="3403"/>
                  <a:pt x="7315" y="3390"/>
                  <a:pt x="7418" y="3378"/>
                </a:cubicBezTo>
                <a:lnTo>
                  <a:pt x="7418" y="3378"/>
                </a:lnTo>
                <a:cubicBezTo>
                  <a:pt x="7419" y="3378"/>
                  <a:pt x="7421" y="3378"/>
                  <a:pt x="7422" y="3378"/>
                </a:cubicBezTo>
                <a:lnTo>
                  <a:pt x="7422" y="3378"/>
                </a:lnTo>
                <a:cubicBezTo>
                  <a:pt x="7425" y="3377"/>
                  <a:pt x="7429" y="3377"/>
                  <a:pt x="7432" y="3376"/>
                </a:cubicBezTo>
                <a:lnTo>
                  <a:pt x="7432" y="3376"/>
                </a:lnTo>
                <a:cubicBezTo>
                  <a:pt x="7456" y="3373"/>
                  <a:pt x="7480" y="3370"/>
                  <a:pt x="7503" y="3367"/>
                </a:cubicBezTo>
                <a:lnTo>
                  <a:pt x="7503" y="3367"/>
                </a:lnTo>
                <a:cubicBezTo>
                  <a:pt x="7508" y="3367"/>
                  <a:pt x="7513" y="3365"/>
                  <a:pt x="7519" y="3365"/>
                </a:cubicBezTo>
                <a:lnTo>
                  <a:pt x="7519" y="3365"/>
                </a:lnTo>
                <a:cubicBezTo>
                  <a:pt x="7547" y="3361"/>
                  <a:pt x="7575" y="3357"/>
                  <a:pt x="7603" y="3353"/>
                </a:cubicBezTo>
                <a:lnTo>
                  <a:pt x="7603" y="3353"/>
                </a:lnTo>
                <a:cubicBezTo>
                  <a:pt x="7605" y="3353"/>
                  <a:pt x="7607" y="3353"/>
                  <a:pt x="7610" y="3352"/>
                </a:cubicBezTo>
                <a:lnTo>
                  <a:pt x="7610" y="3352"/>
                </a:lnTo>
                <a:cubicBezTo>
                  <a:pt x="7635" y="3349"/>
                  <a:pt x="7660" y="3345"/>
                  <a:pt x="7685" y="3342"/>
                </a:cubicBezTo>
                <a:lnTo>
                  <a:pt x="7685" y="3342"/>
                </a:lnTo>
                <a:cubicBezTo>
                  <a:pt x="7692" y="3340"/>
                  <a:pt x="7698" y="3340"/>
                  <a:pt x="7705" y="3339"/>
                </a:cubicBezTo>
                <a:lnTo>
                  <a:pt x="7705" y="3339"/>
                </a:lnTo>
                <a:cubicBezTo>
                  <a:pt x="7729" y="3335"/>
                  <a:pt x="7752" y="3332"/>
                  <a:pt x="7776" y="3328"/>
                </a:cubicBezTo>
                <a:lnTo>
                  <a:pt x="7776" y="3328"/>
                </a:lnTo>
                <a:cubicBezTo>
                  <a:pt x="7780" y="3328"/>
                  <a:pt x="7784" y="3327"/>
                  <a:pt x="7787" y="3327"/>
                </a:cubicBezTo>
                <a:lnTo>
                  <a:pt x="7787" y="3327"/>
                </a:lnTo>
                <a:cubicBezTo>
                  <a:pt x="7814" y="3322"/>
                  <a:pt x="7841" y="3318"/>
                  <a:pt x="7869" y="3314"/>
                </a:cubicBezTo>
                <a:lnTo>
                  <a:pt x="7869" y="3314"/>
                </a:lnTo>
                <a:cubicBezTo>
                  <a:pt x="7873" y="3313"/>
                  <a:pt x="7879" y="3312"/>
                  <a:pt x="7884" y="3311"/>
                </a:cubicBezTo>
                <a:lnTo>
                  <a:pt x="7884" y="3311"/>
                </a:lnTo>
                <a:cubicBezTo>
                  <a:pt x="7906" y="3308"/>
                  <a:pt x="7928" y="3304"/>
                  <a:pt x="7950" y="3300"/>
                </a:cubicBezTo>
                <a:lnTo>
                  <a:pt x="7950" y="3300"/>
                </a:lnTo>
                <a:cubicBezTo>
                  <a:pt x="7957" y="3299"/>
                  <a:pt x="7963" y="3298"/>
                  <a:pt x="7970" y="3297"/>
                </a:cubicBezTo>
                <a:lnTo>
                  <a:pt x="7970" y="3297"/>
                </a:lnTo>
                <a:cubicBezTo>
                  <a:pt x="8023" y="3288"/>
                  <a:pt x="8076" y="3278"/>
                  <a:pt x="8128" y="3269"/>
                </a:cubicBezTo>
                <a:lnTo>
                  <a:pt x="8128" y="3269"/>
                </a:lnTo>
                <a:cubicBezTo>
                  <a:pt x="8135" y="3268"/>
                  <a:pt x="8140" y="3267"/>
                  <a:pt x="8147" y="3266"/>
                </a:cubicBezTo>
                <a:lnTo>
                  <a:pt x="8147" y="3266"/>
                </a:lnTo>
                <a:cubicBezTo>
                  <a:pt x="8168" y="3261"/>
                  <a:pt x="8189" y="3258"/>
                  <a:pt x="8210" y="3254"/>
                </a:cubicBezTo>
                <a:lnTo>
                  <a:pt x="8210" y="3254"/>
                </a:lnTo>
                <a:cubicBezTo>
                  <a:pt x="8216" y="3252"/>
                  <a:pt x="8222" y="3251"/>
                  <a:pt x="8228" y="3250"/>
                </a:cubicBezTo>
                <a:lnTo>
                  <a:pt x="8228" y="3250"/>
                </a:lnTo>
                <a:cubicBezTo>
                  <a:pt x="8253" y="3246"/>
                  <a:pt x="8279" y="3240"/>
                  <a:pt x="8305" y="3236"/>
                </a:cubicBezTo>
                <a:lnTo>
                  <a:pt x="8305" y="3236"/>
                </a:lnTo>
                <a:cubicBezTo>
                  <a:pt x="8308" y="3235"/>
                  <a:pt x="8310" y="3234"/>
                  <a:pt x="8313" y="3234"/>
                </a:cubicBezTo>
                <a:lnTo>
                  <a:pt x="8313" y="3234"/>
                </a:lnTo>
                <a:cubicBezTo>
                  <a:pt x="8336" y="3229"/>
                  <a:pt x="8359" y="3224"/>
                  <a:pt x="8381" y="3219"/>
                </a:cubicBezTo>
                <a:lnTo>
                  <a:pt x="8381" y="3219"/>
                </a:lnTo>
                <a:cubicBezTo>
                  <a:pt x="8389" y="3218"/>
                  <a:pt x="8395" y="3217"/>
                  <a:pt x="8401" y="3216"/>
                </a:cubicBezTo>
                <a:lnTo>
                  <a:pt x="8401" y="3216"/>
                </a:lnTo>
                <a:cubicBezTo>
                  <a:pt x="8422" y="3211"/>
                  <a:pt x="8444" y="3207"/>
                  <a:pt x="8465" y="3202"/>
                </a:cubicBezTo>
                <a:lnTo>
                  <a:pt x="8465" y="3202"/>
                </a:lnTo>
                <a:cubicBezTo>
                  <a:pt x="8470" y="3201"/>
                  <a:pt x="8474" y="3200"/>
                  <a:pt x="8478" y="3199"/>
                </a:cubicBezTo>
                <a:lnTo>
                  <a:pt x="8478" y="3199"/>
                </a:lnTo>
                <a:cubicBezTo>
                  <a:pt x="8503" y="3194"/>
                  <a:pt x="8528" y="3188"/>
                  <a:pt x="8553" y="3183"/>
                </a:cubicBezTo>
                <a:lnTo>
                  <a:pt x="8553" y="3183"/>
                </a:lnTo>
                <a:cubicBezTo>
                  <a:pt x="8558" y="3182"/>
                  <a:pt x="8563" y="3181"/>
                  <a:pt x="8568" y="3180"/>
                </a:cubicBezTo>
                <a:lnTo>
                  <a:pt x="8568" y="3180"/>
                </a:lnTo>
                <a:cubicBezTo>
                  <a:pt x="8589" y="3175"/>
                  <a:pt x="8609" y="3170"/>
                  <a:pt x="8629" y="3166"/>
                </a:cubicBezTo>
                <a:lnTo>
                  <a:pt x="8629" y="3166"/>
                </a:lnTo>
                <a:cubicBezTo>
                  <a:pt x="8635" y="3164"/>
                  <a:pt x="8642" y="3163"/>
                  <a:pt x="8647" y="3161"/>
                </a:cubicBezTo>
                <a:lnTo>
                  <a:pt x="8647" y="3161"/>
                </a:lnTo>
                <a:cubicBezTo>
                  <a:pt x="8672" y="3156"/>
                  <a:pt x="8696" y="3150"/>
                  <a:pt x="8720" y="3144"/>
                </a:cubicBezTo>
                <a:lnTo>
                  <a:pt x="8720" y="3144"/>
                </a:lnTo>
                <a:cubicBezTo>
                  <a:pt x="8720" y="3144"/>
                  <a:pt x="8720" y="3144"/>
                  <a:pt x="8721" y="3144"/>
                </a:cubicBezTo>
                <a:lnTo>
                  <a:pt x="8721" y="3144"/>
                </a:lnTo>
                <a:cubicBezTo>
                  <a:pt x="8746" y="3138"/>
                  <a:pt x="8770" y="3133"/>
                  <a:pt x="8794" y="3126"/>
                </a:cubicBezTo>
                <a:lnTo>
                  <a:pt x="8794" y="3126"/>
                </a:lnTo>
                <a:cubicBezTo>
                  <a:pt x="8800" y="3125"/>
                  <a:pt x="8806" y="3123"/>
                  <a:pt x="8812" y="3122"/>
                </a:cubicBezTo>
                <a:lnTo>
                  <a:pt x="8812" y="3122"/>
                </a:lnTo>
                <a:cubicBezTo>
                  <a:pt x="8831" y="3117"/>
                  <a:pt x="8850" y="3112"/>
                  <a:pt x="8869" y="3107"/>
                </a:cubicBezTo>
                <a:lnTo>
                  <a:pt x="8869" y="3107"/>
                </a:lnTo>
                <a:cubicBezTo>
                  <a:pt x="8875" y="3106"/>
                  <a:pt x="8880" y="3105"/>
                  <a:pt x="8886" y="3103"/>
                </a:cubicBezTo>
                <a:lnTo>
                  <a:pt x="8886" y="3103"/>
                </a:lnTo>
                <a:cubicBezTo>
                  <a:pt x="8910" y="3097"/>
                  <a:pt x="8934" y="3090"/>
                  <a:pt x="8958" y="3085"/>
                </a:cubicBezTo>
                <a:lnTo>
                  <a:pt x="8958" y="3085"/>
                </a:lnTo>
                <a:cubicBezTo>
                  <a:pt x="8960" y="3084"/>
                  <a:pt x="8962" y="3083"/>
                  <a:pt x="8964" y="3083"/>
                </a:cubicBezTo>
                <a:lnTo>
                  <a:pt x="8964" y="3083"/>
                </a:lnTo>
                <a:cubicBezTo>
                  <a:pt x="8985" y="3077"/>
                  <a:pt x="9007" y="3071"/>
                  <a:pt x="9028" y="3065"/>
                </a:cubicBezTo>
                <a:lnTo>
                  <a:pt x="9028" y="3065"/>
                </a:lnTo>
                <a:cubicBezTo>
                  <a:pt x="9034" y="3063"/>
                  <a:pt x="9040" y="3062"/>
                  <a:pt x="9046" y="3060"/>
                </a:cubicBezTo>
                <a:lnTo>
                  <a:pt x="9046" y="3060"/>
                </a:lnTo>
                <a:cubicBezTo>
                  <a:pt x="9066" y="3055"/>
                  <a:pt x="9085" y="3049"/>
                  <a:pt x="9104" y="3044"/>
                </a:cubicBezTo>
                <a:lnTo>
                  <a:pt x="9104" y="3044"/>
                </a:lnTo>
                <a:cubicBezTo>
                  <a:pt x="9108" y="3043"/>
                  <a:pt x="9112" y="3042"/>
                  <a:pt x="9116" y="3040"/>
                </a:cubicBezTo>
                <a:lnTo>
                  <a:pt x="9116" y="3040"/>
                </a:lnTo>
                <a:cubicBezTo>
                  <a:pt x="9140" y="3034"/>
                  <a:pt x="9162" y="3027"/>
                  <a:pt x="9185" y="3021"/>
                </a:cubicBezTo>
                <a:lnTo>
                  <a:pt x="9185" y="3021"/>
                </a:lnTo>
                <a:cubicBezTo>
                  <a:pt x="9190" y="3019"/>
                  <a:pt x="9194" y="3018"/>
                  <a:pt x="9198" y="3017"/>
                </a:cubicBezTo>
                <a:lnTo>
                  <a:pt x="9198" y="3017"/>
                </a:lnTo>
                <a:cubicBezTo>
                  <a:pt x="9217" y="3011"/>
                  <a:pt x="9235" y="3006"/>
                  <a:pt x="9254" y="3000"/>
                </a:cubicBezTo>
                <a:lnTo>
                  <a:pt x="9254" y="3000"/>
                </a:lnTo>
                <a:cubicBezTo>
                  <a:pt x="9260" y="2998"/>
                  <a:pt x="9266" y="2996"/>
                  <a:pt x="9271" y="2995"/>
                </a:cubicBezTo>
                <a:lnTo>
                  <a:pt x="9271" y="2995"/>
                </a:lnTo>
                <a:cubicBezTo>
                  <a:pt x="9293" y="2988"/>
                  <a:pt x="9314" y="2982"/>
                  <a:pt x="9335" y="2975"/>
                </a:cubicBezTo>
                <a:lnTo>
                  <a:pt x="9335" y="2975"/>
                </a:lnTo>
                <a:cubicBezTo>
                  <a:pt x="9336" y="2975"/>
                  <a:pt x="9337" y="2975"/>
                  <a:pt x="9338" y="2974"/>
                </a:cubicBezTo>
                <a:lnTo>
                  <a:pt x="9338" y="2974"/>
                </a:lnTo>
                <a:cubicBezTo>
                  <a:pt x="9361" y="2967"/>
                  <a:pt x="9382" y="2960"/>
                  <a:pt x="9404" y="2953"/>
                </a:cubicBezTo>
                <a:lnTo>
                  <a:pt x="9404" y="2953"/>
                </a:lnTo>
                <a:cubicBezTo>
                  <a:pt x="9410" y="2951"/>
                  <a:pt x="9415" y="2949"/>
                  <a:pt x="9420" y="2948"/>
                </a:cubicBezTo>
                <a:lnTo>
                  <a:pt x="9420" y="2948"/>
                </a:lnTo>
                <a:cubicBezTo>
                  <a:pt x="9438" y="2942"/>
                  <a:pt x="9455" y="2936"/>
                  <a:pt x="9473" y="2931"/>
                </a:cubicBezTo>
                <a:lnTo>
                  <a:pt x="9473" y="2931"/>
                </a:lnTo>
                <a:cubicBezTo>
                  <a:pt x="9477" y="2929"/>
                  <a:pt x="9483" y="2927"/>
                  <a:pt x="9488" y="2925"/>
                </a:cubicBezTo>
                <a:lnTo>
                  <a:pt x="9488" y="2925"/>
                </a:lnTo>
                <a:cubicBezTo>
                  <a:pt x="9510" y="2918"/>
                  <a:pt x="9531" y="2911"/>
                  <a:pt x="9552" y="2904"/>
                </a:cubicBezTo>
                <a:lnTo>
                  <a:pt x="9552" y="2904"/>
                </a:lnTo>
                <a:cubicBezTo>
                  <a:pt x="9554" y="2903"/>
                  <a:pt x="9555" y="2902"/>
                  <a:pt x="9557" y="2902"/>
                </a:cubicBezTo>
                <a:lnTo>
                  <a:pt x="9557" y="2902"/>
                </a:lnTo>
                <a:cubicBezTo>
                  <a:pt x="9577" y="2895"/>
                  <a:pt x="9596" y="2888"/>
                  <a:pt x="9615" y="2881"/>
                </a:cubicBezTo>
                <a:lnTo>
                  <a:pt x="9615" y="2881"/>
                </a:lnTo>
                <a:cubicBezTo>
                  <a:pt x="9621" y="2880"/>
                  <a:pt x="9626" y="2878"/>
                  <a:pt x="9632" y="2875"/>
                </a:cubicBezTo>
                <a:lnTo>
                  <a:pt x="9632" y="2875"/>
                </a:lnTo>
                <a:cubicBezTo>
                  <a:pt x="9649" y="2870"/>
                  <a:pt x="9666" y="2863"/>
                  <a:pt x="9684" y="2857"/>
                </a:cubicBezTo>
                <a:lnTo>
                  <a:pt x="9684" y="2857"/>
                </a:lnTo>
                <a:cubicBezTo>
                  <a:pt x="9688" y="2855"/>
                  <a:pt x="9691" y="2854"/>
                  <a:pt x="9695" y="2853"/>
                </a:cubicBezTo>
                <a:lnTo>
                  <a:pt x="9695" y="2853"/>
                </a:lnTo>
                <a:cubicBezTo>
                  <a:pt x="9715" y="2845"/>
                  <a:pt x="9736" y="2837"/>
                  <a:pt x="9756" y="2830"/>
                </a:cubicBezTo>
                <a:lnTo>
                  <a:pt x="9756" y="2830"/>
                </a:lnTo>
                <a:cubicBezTo>
                  <a:pt x="9760" y="2828"/>
                  <a:pt x="9764" y="2827"/>
                  <a:pt x="9767" y="2825"/>
                </a:cubicBezTo>
                <a:lnTo>
                  <a:pt x="9767" y="2825"/>
                </a:lnTo>
                <a:cubicBezTo>
                  <a:pt x="9785" y="2819"/>
                  <a:pt x="9801" y="2813"/>
                  <a:pt x="9817" y="2805"/>
                </a:cubicBezTo>
                <a:lnTo>
                  <a:pt x="9817" y="2805"/>
                </a:lnTo>
                <a:cubicBezTo>
                  <a:pt x="9823" y="2804"/>
                  <a:pt x="9828" y="2802"/>
                  <a:pt x="9833" y="2800"/>
                </a:cubicBezTo>
                <a:lnTo>
                  <a:pt x="9833" y="2800"/>
                </a:lnTo>
                <a:cubicBezTo>
                  <a:pt x="9851" y="2793"/>
                  <a:pt x="9870" y="2785"/>
                  <a:pt x="9888" y="2777"/>
                </a:cubicBezTo>
                <a:lnTo>
                  <a:pt x="9888" y="2777"/>
                </a:lnTo>
                <a:cubicBezTo>
                  <a:pt x="9890" y="2777"/>
                  <a:pt x="9891" y="2777"/>
                  <a:pt x="9892" y="2776"/>
                </a:cubicBezTo>
                <a:lnTo>
                  <a:pt x="9892" y="2776"/>
                </a:lnTo>
                <a:cubicBezTo>
                  <a:pt x="9912" y="2768"/>
                  <a:pt x="9932" y="2760"/>
                  <a:pt x="9951" y="2751"/>
                </a:cubicBezTo>
                <a:lnTo>
                  <a:pt x="9951" y="2751"/>
                </a:lnTo>
                <a:cubicBezTo>
                  <a:pt x="9953" y="2751"/>
                  <a:pt x="9954" y="2750"/>
                  <a:pt x="9956" y="2750"/>
                </a:cubicBezTo>
                <a:lnTo>
                  <a:pt x="9956" y="2750"/>
                </a:lnTo>
                <a:cubicBezTo>
                  <a:pt x="9960" y="2749"/>
                  <a:pt x="9962" y="2747"/>
                  <a:pt x="9966" y="2746"/>
                </a:cubicBezTo>
                <a:lnTo>
                  <a:pt x="9966" y="2746"/>
                </a:lnTo>
                <a:cubicBezTo>
                  <a:pt x="9979" y="2740"/>
                  <a:pt x="9992" y="2734"/>
                  <a:pt x="10005" y="2729"/>
                </a:cubicBezTo>
                <a:lnTo>
                  <a:pt x="10005" y="2729"/>
                </a:lnTo>
                <a:cubicBezTo>
                  <a:pt x="10011" y="2726"/>
                  <a:pt x="10016" y="2724"/>
                  <a:pt x="10022" y="2721"/>
                </a:cubicBezTo>
                <a:lnTo>
                  <a:pt x="10022" y="2721"/>
                </a:lnTo>
                <a:cubicBezTo>
                  <a:pt x="10035" y="2716"/>
                  <a:pt x="10049" y="2710"/>
                  <a:pt x="10063" y="2704"/>
                </a:cubicBezTo>
                <a:lnTo>
                  <a:pt x="10063" y="2704"/>
                </a:lnTo>
                <a:cubicBezTo>
                  <a:pt x="10066" y="2702"/>
                  <a:pt x="10071" y="2700"/>
                  <a:pt x="10074" y="2699"/>
                </a:cubicBezTo>
                <a:lnTo>
                  <a:pt x="10074" y="2699"/>
                </a:lnTo>
                <a:cubicBezTo>
                  <a:pt x="10092" y="2690"/>
                  <a:pt x="10109" y="2683"/>
                  <a:pt x="10127" y="2675"/>
                </a:cubicBezTo>
                <a:lnTo>
                  <a:pt x="10127" y="2675"/>
                </a:lnTo>
                <a:cubicBezTo>
                  <a:pt x="10130" y="2673"/>
                  <a:pt x="10133" y="2672"/>
                  <a:pt x="10136" y="2670"/>
                </a:cubicBezTo>
                <a:lnTo>
                  <a:pt x="10136" y="2670"/>
                </a:lnTo>
                <a:cubicBezTo>
                  <a:pt x="10151" y="2664"/>
                  <a:pt x="10164" y="2658"/>
                  <a:pt x="10177" y="2651"/>
                </a:cubicBezTo>
                <a:lnTo>
                  <a:pt x="10177" y="2651"/>
                </a:lnTo>
                <a:cubicBezTo>
                  <a:pt x="10183" y="2649"/>
                  <a:pt x="10188" y="2646"/>
                  <a:pt x="10194" y="2643"/>
                </a:cubicBezTo>
                <a:lnTo>
                  <a:pt x="10194" y="2643"/>
                </a:lnTo>
                <a:cubicBezTo>
                  <a:pt x="10205" y="2638"/>
                  <a:pt x="10217" y="2632"/>
                  <a:pt x="10229" y="2626"/>
                </a:cubicBezTo>
                <a:lnTo>
                  <a:pt x="10229" y="2626"/>
                </a:lnTo>
                <a:cubicBezTo>
                  <a:pt x="10234" y="2624"/>
                  <a:pt x="10239" y="2622"/>
                  <a:pt x="10244" y="2619"/>
                </a:cubicBezTo>
                <a:lnTo>
                  <a:pt x="10244" y="2619"/>
                </a:lnTo>
                <a:cubicBezTo>
                  <a:pt x="10258" y="2612"/>
                  <a:pt x="10272" y="2606"/>
                  <a:pt x="10285" y="2599"/>
                </a:cubicBezTo>
                <a:lnTo>
                  <a:pt x="10285" y="2599"/>
                </a:lnTo>
                <a:cubicBezTo>
                  <a:pt x="10288" y="2598"/>
                  <a:pt x="10291" y="2597"/>
                  <a:pt x="10294" y="2595"/>
                </a:cubicBezTo>
                <a:lnTo>
                  <a:pt x="10294" y="2595"/>
                </a:lnTo>
                <a:cubicBezTo>
                  <a:pt x="10310" y="2587"/>
                  <a:pt x="10326" y="2578"/>
                  <a:pt x="10342" y="2570"/>
                </a:cubicBezTo>
                <a:lnTo>
                  <a:pt x="10342" y="2570"/>
                </a:lnTo>
                <a:cubicBezTo>
                  <a:pt x="10345" y="2568"/>
                  <a:pt x="10349" y="2567"/>
                  <a:pt x="10353" y="2564"/>
                </a:cubicBezTo>
                <a:lnTo>
                  <a:pt x="10353" y="2564"/>
                </a:lnTo>
                <a:cubicBezTo>
                  <a:pt x="10365" y="2558"/>
                  <a:pt x="10377" y="2552"/>
                  <a:pt x="10389" y="2545"/>
                </a:cubicBezTo>
                <a:lnTo>
                  <a:pt x="10389" y="2545"/>
                </a:lnTo>
                <a:cubicBezTo>
                  <a:pt x="10392" y="2544"/>
                  <a:pt x="10394" y="2543"/>
                  <a:pt x="10396" y="2542"/>
                </a:cubicBezTo>
                <a:lnTo>
                  <a:pt x="10396" y="2542"/>
                </a:lnTo>
                <a:cubicBezTo>
                  <a:pt x="10398" y="2541"/>
                  <a:pt x="10399" y="2540"/>
                  <a:pt x="10401" y="2539"/>
                </a:cubicBezTo>
                <a:lnTo>
                  <a:pt x="10401" y="2539"/>
                </a:lnTo>
                <a:cubicBezTo>
                  <a:pt x="10424" y="2527"/>
                  <a:pt x="10447" y="2514"/>
                  <a:pt x="10470" y="2501"/>
                </a:cubicBezTo>
                <a:lnTo>
                  <a:pt x="10470" y="2501"/>
                </a:lnTo>
                <a:cubicBezTo>
                  <a:pt x="10473" y="2499"/>
                  <a:pt x="10476" y="2498"/>
                  <a:pt x="10479" y="2496"/>
                </a:cubicBezTo>
                <a:lnTo>
                  <a:pt x="10479" y="2496"/>
                </a:lnTo>
                <a:cubicBezTo>
                  <a:pt x="10501" y="2484"/>
                  <a:pt x="10523" y="2471"/>
                  <a:pt x="10545" y="2458"/>
                </a:cubicBezTo>
                <a:lnTo>
                  <a:pt x="10545" y="2458"/>
                </a:lnTo>
                <a:cubicBezTo>
                  <a:pt x="10548" y="2456"/>
                  <a:pt x="10551" y="2454"/>
                  <a:pt x="10554" y="2453"/>
                </a:cubicBezTo>
                <a:lnTo>
                  <a:pt x="10554" y="2453"/>
                </a:lnTo>
                <a:cubicBezTo>
                  <a:pt x="10576" y="2439"/>
                  <a:pt x="10597" y="2427"/>
                  <a:pt x="10618" y="2414"/>
                </a:cubicBezTo>
                <a:lnTo>
                  <a:pt x="10618" y="2414"/>
                </a:lnTo>
                <a:cubicBezTo>
                  <a:pt x="10621" y="2412"/>
                  <a:pt x="10624" y="2410"/>
                  <a:pt x="10627" y="2408"/>
                </a:cubicBezTo>
                <a:lnTo>
                  <a:pt x="10627" y="2408"/>
                </a:lnTo>
                <a:cubicBezTo>
                  <a:pt x="10648" y="2395"/>
                  <a:pt x="10668" y="2382"/>
                  <a:pt x="10688" y="2368"/>
                </a:cubicBezTo>
                <a:lnTo>
                  <a:pt x="10688" y="2368"/>
                </a:lnTo>
                <a:cubicBezTo>
                  <a:pt x="10690" y="2368"/>
                  <a:pt x="10691" y="2367"/>
                  <a:pt x="10692" y="2367"/>
                </a:cubicBezTo>
                <a:lnTo>
                  <a:pt x="10692" y="2367"/>
                </a:lnTo>
                <a:cubicBezTo>
                  <a:pt x="10694" y="2365"/>
                  <a:pt x="10695" y="2364"/>
                  <a:pt x="10698" y="2363"/>
                </a:cubicBezTo>
                <a:lnTo>
                  <a:pt x="10698" y="2363"/>
                </a:lnTo>
                <a:cubicBezTo>
                  <a:pt x="10715" y="2351"/>
                  <a:pt x="10733" y="2339"/>
                  <a:pt x="10750" y="2327"/>
                </a:cubicBezTo>
                <a:lnTo>
                  <a:pt x="10750" y="2327"/>
                </a:lnTo>
                <a:cubicBezTo>
                  <a:pt x="10751" y="2327"/>
                  <a:pt x="10751" y="2327"/>
                  <a:pt x="10752" y="2326"/>
                </a:cubicBezTo>
                <a:lnTo>
                  <a:pt x="10752" y="2326"/>
                </a:lnTo>
                <a:cubicBezTo>
                  <a:pt x="10769" y="2315"/>
                  <a:pt x="10785" y="2303"/>
                  <a:pt x="10802" y="2291"/>
                </a:cubicBezTo>
                <a:lnTo>
                  <a:pt x="10802" y="2291"/>
                </a:lnTo>
                <a:cubicBezTo>
                  <a:pt x="10805" y="2289"/>
                  <a:pt x="10807" y="2287"/>
                  <a:pt x="10810" y="2285"/>
                </a:cubicBezTo>
                <a:lnTo>
                  <a:pt x="10810" y="2285"/>
                </a:lnTo>
                <a:cubicBezTo>
                  <a:pt x="10826" y="2273"/>
                  <a:pt x="10842" y="2262"/>
                  <a:pt x="10857" y="2250"/>
                </a:cubicBezTo>
                <a:lnTo>
                  <a:pt x="10857" y="2250"/>
                </a:lnTo>
                <a:cubicBezTo>
                  <a:pt x="10860" y="2247"/>
                  <a:pt x="10863" y="2245"/>
                  <a:pt x="10866" y="2243"/>
                </a:cubicBezTo>
                <a:lnTo>
                  <a:pt x="10866" y="2243"/>
                </a:lnTo>
                <a:cubicBezTo>
                  <a:pt x="10882" y="2231"/>
                  <a:pt x="10897" y="2219"/>
                  <a:pt x="10912" y="2207"/>
                </a:cubicBezTo>
                <a:lnTo>
                  <a:pt x="10912" y="2207"/>
                </a:lnTo>
                <a:cubicBezTo>
                  <a:pt x="10913" y="2207"/>
                  <a:pt x="10913" y="2206"/>
                  <a:pt x="10913" y="2206"/>
                </a:cubicBezTo>
                <a:lnTo>
                  <a:pt x="10913" y="2206"/>
                </a:lnTo>
                <a:cubicBezTo>
                  <a:pt x="10915" y="2205"/>
                  <a:pt x="10916" y="2204"/>
                  <a:pt x="10918" y="2202"/>
                </a:cubicBezTo>
                <a:lnTo>
                  <a:pt x="10918" y="2202"/>
                </a:lnTo>
                <a:cubicBezTo>
                  <a:pt x="10930" y="2192"/>
                  <a:pt x="10942" y="2182"/>
                  <a:pt x="10954" y="2172"/>
                </a:cubicBezTo>
                <a:lnTo>
                  <a:pt x="10954" y="2172"/>
                </a:lnTo>
                <a:cubicBezTo>
                  <a:pt x="10957" y="2170"/>
                  <a:pt x="10960" y="2168"/>
                  <a:pt x="10963" y="2165"/>
                </a:cubicBezTo>
                <a:lnTo>
                  <a:pt x="10963" y="2165"/>
                </a:lnTo>
                <a:cubicBezTo>
                  <a:pt x="10975" y="2154"/>
                  <a:pt x="10989" y="2144"/>
                  <a:pt x="11001" y="2132"/>
                </a:cubicBezTo>
                <a:lnTo>
                  <a:pt x="11001" y="2132"/>
                </a:lnTo>
                <a:cubicBezTo>
                  <a:pt x="11003" y="2130"/>
                  <a:pt x="11006" y="2128"/>
                  <a:pt x="11008" y="2125"/>
                </a:cubicBezTo>
                <a:lnTo>
                  <a:pt x="11008" y="2125"/>
                </a:lnTo>
                <a:cubicBezTo>
                  <a:pt x="11020" y="2115"/>
                  <a:pt x="11031" y="2105"/>
                  <a:pt x="11042" y="2095"/>
                </a:cubicBezTo>
                <a:lnTo>
                  <a:pt x="11042" y="2095"/>
                </a:lnTo>
                <a:cubicBezTo>
                  <a:pt x="11044" y="2093"/>
                  <a:pt x="11046" y="2091"/>
                  <a:pt x="11048" y="2090"/>
                </a:cubicBezTo>
                <a:lnTo>
                  <a:pt x="11048" y="2090"/>
                </a:lnTo>
                <a:cubicBezTo>
                  <a:pt x="11060" y="2078"/>
                  <a:pt x="11071" y="2067"/>
                  <a:pt x="11083" y="2055"/>
                </a:cubicBezTo>
                <a:lnTo>
                  <a:pt x="11083" y="2055"/>
                </a:lnTo>
                <a:cubicBezTo>
                  <a:pt x="11084" y="2054"/>
                  <a:pt x="11085" y="2053"/>
                  <a:pt x="11086" y="2052"/>
                </a:cubicBezTo>
                <a:lnTo>
                  <a:pt x="11086" y="2052"/>
                </a:lnTo>
                <a:cubicBezTo>
                  <a:pt x="11088" y="2050"/>
                  <a:pt x="11090" y="2049"/>
                  <a:pt x="11091" y="2047"/>
                </a:cubicBezTo>
                <a:lnTo>
                  <a:pt x="11091" y="2047"/>
                </a:lnTo>
                <a:cubicBezTo>
                  <a:pt x="11101" y="2037"/>
                  <a:pt x="11111" y="2027"/>
                  <a:pt x="11121" y="2017"/>
                </a:cubicBezTo>
                <a:lnTo>
                  <a:pt x="11121" y="2017"/>
                </a:lnTo>
                <a:cubicBezTo>
                  <a:pt x="11122" y="2016"/>
                  <a:pt x="11122" y="2015"/>
                  <a:pt x="11124" y="2014"/>
                </a:cubicBezTo>
                <a:lnTo>
                  <a:pt x="11124" y="2014"/>
                </a:lnTo>
                <a:cubicBezTo>
                  <a:pt x="11134" y="2003"/>
                  <a:pt x="11145" y="1991"/>
                  <a:pt x="11155" y="1981"/>
                </a:cubicBezTo>
                <a:lnTo>
                  <a:pt x="11155" y="1981"/>
                </a:lnTo>
                <a:cubicBezTo>
                  <a:pt x="11157" y="1978"/>
                  <a:pt x="11159" y="1975"/>
                  <a:pt x="11162" y="1973"/>
                </a:cubicBezTo>
                <a:lnTo>
                  <a:pt x="11162" y="1973"/>
                </a:lnTo>
                <a:cubicBezTo>
                  <a:pt x="11171" y="1963"/>
                  <a:pt x="11179" y="1953"/>
                  <a:pt x="11187" y="1943"/>
                </a:cubicBezTo>
                <a:lnTo>
                  <a:pt x="11187" y="1943"/>
                </a:lnTo>
                <a:cubicBezTo>
                  <a:pt x="11189" y="1942"/>
                  <a:pt x="11191" y="1940"/>
                  <a:pt x="11192" y="1938"/>
                </a:cubicBezTo>
                <a:lnTo>
                  <a:pt x="11192" y="1938"/>
                </a:lnTo>
                <a:cubicBezTo>
                  <a:pt x="11201" y="1927"/>
                  <a:pt x="11210" y="1916"/>
                  <a:pt x="11219" y="1904"/>
                </a:cubicBezTo>
                <a:lnTo>
                  <a:pt x="11219" y="1904"/>
                </a:lnTo>
                <a:cubicBezTo>
                  <a:pt x="11220" y="1903"/>
                  <a:pt x="11221" y="1902"/>
                  <a:pt x="11222" y="1901"/>
                </a:cubicBezTo>
                <a:lnTo>
                  <a:pt x="11222" y="1901"/>
                </a:lnTo>
                <a:cubicBezTo>
                  <a:pt x="11224" y="1899"/>
                  <a:pt x="11225" y="1898"/>
                  <a:pt x="11226" y="1896"/>
                </a:cubicBezTo>
                <a:lnTo>
                  <a:pt x="11226" y="1896"/>
                </a:lnTo>
                <a:cubicBezTo>
                  <a:pt x="11234" y="1887"/>
                  <a:pt x="11240" y="1878"/>
                  <a:pt x="11247" y="1869"/>
                </a:cubicBezTo>
                <a:lnTo>
                  <a:pt x="11247" y="1869"/>
                </a:lnTo>
                <a:cubicBezTo>
                  <a:pt x="11249" y="1866"/>
                  <a:pt x="11250" y="1864"/>
                  <a:pt x="11252" y="1862"/>
                </a:cubicBezTo>
                <a:lnTo>
                  <a:pt x="11252" y="1862"/>
                </a:lnTo>
                <a:cubicBezTo>
                  <a:pt x="11260" y="1850"/>
                  <a:pt x="11268" y="1840"/>
                  <a:pt x="11276" y="1829"/>
                </a:cubicBezTo>
                <a:lnTo>
                  <a:pt x="11276" y="1829"/>
                </a:lnTo>
                <a:cubicBezTo>
                  <a:pt x="11277" y="1826"/>
                  <a:pt x="11279" y="1823"/>
                  <a:pt x="11281" y="1821"/>
                </a:cubicBezTo>
                <a:lnTo>
                  <a:pt x="11281" y="1821"/>
                </a:lnTo>
                <a:cubicBezTo>
                  <a:pt x="11287" y="1812"/>
                  <a:pt x="11293" y="1803"/>
                  <a:pt x="11299" y="1794"/>
                </a:cubicBezTo>
                <a:lnTo>
                  <a:pt x="11299" y="1794"/>
                </a:lnTo>
                <a:cubicBezTo>
                  <a:pt x="11301" y="1791"/>
                  <a:pt x="11303" y="1788"/>
                  <a:pt x="11305" y="1785"/>
                </a:cubicBezTo>
                <a:lnTo>
                  <a:pt x="11305" y="1785"/>
                </a:lnTo>
                <a:cubicBezTo>
                  <a:pt x="11312" y="1774"/>
                  <a:pt x="11318" y="1763"/>
                  <a:pt x="11326" y="1752"/>
                </a:cubicBezTo>
                <a:lnTo>
                  <a:pt x="11326" y="1752"/>
                </a:lnTo>
                <a:cubicBezTo>
                  <a:pt x="11326" y="1751"/>
                  <a:pt x="11326" y="1751"/>
                  <a:pt x="11326" y="1750"/>
                </a:cubicBezTo>
                <a:lnTo>
                  <a:pt x="11326" y="1750"/>
                </a:lnTo>
                <a:cubicBezTo>
                  <a:pt x="11327" y="1749"/>
                  <a:pt x="11328" y="1747"/>
                  <a:pt x="11328" y="1746"/>
                </a:cubicBezTo>
                <a:lnTo>
                  <a:pt x="11328" y="1746"/>
                </a:lnTo>
                <a:cubicBezTo>
                  <a:pt x="11335" y="1737"/>
                  <a:pt x="11340" y="1727"/>
                  <a:pt x="11345" y="1717"/>
                </a:cubicBezTo>
                <a:lnTo>
                  <a:pt x="11345" y="1717"/>
                </a:lnTo>
                <a:cubicBezTo>
                  <a:pt x="11347" y="1714"/>
                  <a:pt x="11348" y="1711"/>
                  <a:pt x="11350" y="1708"/>
                </a:cubicBezTo>
                <a:lnTo>
                  <a:pt x="11350" y="1708"/>
                </a:lnTo>
                <a:cubicBezTo>
                  <a:pt x="11356" y="1697"/>
                  <a:pt x="11361" y="1686"/>
                  <a:pt x="11367" y="1675"/>
                </a:cubicBezTo>
                <a:lnTo>
                  <a:pt x="11367" y="1675"/>
                </a:lnTo>
                <a:cubicBezTo>
                  <a:pt x="11367" y="1675"/>
                  <a:pt x="11367" y="1674"/>
                  <a:pt x="11368" y="1674"/>
                </a:cubicBezTo>
                <a:lnTo>
                  <a:pt x="11368" y="1674"/>
                </a:lnTo>
                <a:cubicBezTo>
                  <a:pt x="11373" y="1663"/>
                  <a:pt x="11378" y="1651"/>
                  <a:pt x="11384" y="1640"/>
                </a:cubicBezTo>
                <a:lnTo>
                  <a:pt x="11384" y="1640"/>
                </a:lnTo>
                <a:cubicBezTo>
                  <a:pt x="11385" y="1636"/>
                  <a:pt x="11386" y="1633"/>
                  <a:pt x="11388" y="1630"/>
                </a:cubicBezTo>
                <a:lnTo>
                  <a:pt x="11388" y="1630"/>
                </a:lnTo>
                <a:cubicBezTo>
                  <a:pt x="11392" y="1620"/>
                  <a:pt x="11396" y="1611"/>
                  <a:pt x="11400" y="1601"/>
                </a:cubicBezTo>
                <a:lnTo>
                  <a:pt x="11400" y="1601"/>
                </a:lnTo>
                <a:cubicBezTo>
                  <a:pt x="11400" y="1600"/>
                  <a:pt x="11401" y="1598"/>
                  <a:pt x="11402" y="1597"/>
                </a:cubicBezTo>
                <a:lnTo>
                  <a:pt x="11402" y="1597"/>
                </a:lnTo>
                <a:cubicBezTo>
                  <a:pt x="11402" y="1596"/>
                  <a:pt x="11402" y="1596"/>
                  <a:pt x="11402" y="1595"/>
                </a:cubicBezTo>
                <a:lnTo>
                  <a:pt x="11402" y="1595"/>
                </a:lnTo>
                <a:cubicBezTo>
                  <a:pt x="11407" y="1583"/>
                  <a:pt x="11411" y="1572"/>
                  <a:pt x="11416" y="1560"/>
                </a:cubicBezTo>
                <a:lnTo>
                  <a:pt x="11416" y="1560"/>
                </a:lnTo>
                <a:cubicBezTo>
                  <a:pt x="11416" y="1557"/>
                  <a:pt x="11417" y="1555"/>
                  <a:pt x="11418" y="1552"/>
                </a:cubicBezTo>
                <a:lnTo>
                  <a:pt x="11418" y="1552"/>
                </a:lnTo>
                <a:cubicBezTo>
                  <a:pt x="11421" y="1542"/>
                  <a:pt x="11424" y="1532"/>
                  <a:pt x="11427" y="1522"/>
                </a:cubicBezTo>
                <a:lnTo>
                  <a:pt x="11427" y="1522"/>
                </a:lnTo>
                <a:cubicBezTo>
                  <a:pt x="11428" y="1520"/>
                  <a:pt x="11429" y="1517"/>
                  <a:pt x="11430" y="1515"/>
                </a:cubicBezTo>
                <a:lnTo>
                  <a:pt x="11430" y="1515"/>
                </a:lnTo>
                <a:cubicBezTo>
                  <a:pt x="11433" y="1503"/>
                  <a:pt x="11437" y="1491"/>
                  <a:pt x="11439" y="1479"/>
                </a:cubicBezTo>
                <a:lnTo>
                  <a:pt x="11439" y="1479"/>
                </a:lnTo>
                <a:cubicBezTo>
                  <a:pt x="11440" y="1476"/>
                  <a:pt x="11441" y="1474"/>
                  <a:pt x="11441" y="1472"/>
                </a:cubicBezTo>
                <a:lnTo>
                  <a:pt x="11441" y="1472"/>
                </a:lnTo>
                <a:cubicBezTo>
                  <a:pt x="11444" y="1462"/>
                  <a:pt x="11446" y="1452"/>
                  <a:pt x="11448" y="1442"/>
                </a:cubicBezTo>
                <a:lnTo>
                  <a:pt x="11448" y="1442"/>
                </a:lnTo>
                <a:cubicBezTo>
                  <a:pt x="11448" y="1440"/>
                  <a:pt x="11448" y="1438"/>
                  <a:pt x="11449" y="1436"/>
                </a:cubicBezTo>
                <a:lnTo>
                  <a:pt x="11449" y="1436"/>
                </a:lnTo>
                <a:cubicBezTo>
                  <a:pt x="11449" y="1435"/>
                  <a:pt x="11449" y="1434"/>
                  <a:pt x="11449" y="1432"/>
                </a:cubicBezTo>
                <a:lnTo>
                  <a:pt x="11449" y="1432"/>
                </a:lnTo>
                <a:cubicBezTo>
                  <a:pt x="11452" y="1422"/>
                  <a:pt x="11454" y="1411"/>
                  <a:pt x="11455" y="1399"/>
                </a:cubicBezTo>
                <a:lnTo>
                  <a:pt x="11455" y="1399"/>
                </a:lnTo>
                <a:cubicBezTo>
                  <a:pt x="11457" y="1388"/>
                  <a:pt x="11459" y="1376"/>
                  <a:pt x="11460" y="1365"/>
                </a:cubicBezTo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2" dirty="0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6D531910-536C-44F8-8028-3C1029C9FE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4910" y="9786179"/>
            <a:ext cx="5151126" cy="2120302"/>
          </a:xfrm>
          <a:custGeom>
            <a:avLst/>
            <a:gdLst>
              <a:gd name="T0" fmla="*/ 5087 w 9638"/>
              <a:gd name="T1" fmla="*/ 31 h 3606"/>
              <a:gd name="T2" fmla="*/ 5087 w 9638"/>
              <a:gd name="T3" fmla="*/ 31 h 3606"/>
              <a:gd name="T4" fmla="*/ 149 w 9638"/>
              <a:gd name="T5" fmla="*/ 1739 h 3606"/>
              <a:gd name="T6" fmla="*/ 149 w 9638"/>
              <a:gd name="T7" fmla="*/ 1739 h 3606"/>
              <a:gd name="T8" fmla="*/ 4550 w 9638"/>
              <a:gd name="T9" fmla="*/ 3574 h 3606"/>
              <a:gd name="T10" fmla="*/ 4550 w 9638"/>
              <a:gd name="T11" fmla="*/ 3574 h 3606"/>
              <a:gd name="T12" fmla="*/ 9489 w 9638"/>
              <a:gd name="T13" fmla="*/ 1851 h 3606"/>
              <a:gd name="T14" fmla="*/ 9489 w 9638"/>
              <a:gd name="T15" fmla="*/ 1851 h 3606"/>
              <a:gd name="T16" fmla="*/ 5087 w 9638"/>
              <a:gd name="T17" fmla="*/ 31 h 3606"/>
              <a:gd name="T18" fmla="*/ 4621 w 9638"/>
              <a:gd name="T19" fmla="*/ 3086 h 3606"/>
              <a:gd name="T20" fmla="*/ 4621 w 9638"/>
              <a:gd name="T21" fmla="*/ 3086 h 3606"/>
              <a:gd name="T22" fmla="*/ 1400 w 9638"/>
              <a:gd name="T23" fmla="*/ 1753 h 3606"/>
              <a:gd name="T24" fmla="*/ 1400 w 9638"/>
              <a:gd name="T25" fmla="*/ 1753 h 3606"/>
              <a:gd name="T26" fmla="*/ 5015 w 9638"/>
              <a:gd name="T27" fmla="*/ 504 h 3606"/>
              <a:gd name="T28" fmla="*/ 5015 w 9638"/>
              <a:gd name="T29" fmla="*/ 504 h 3606"/>
              <a:gd name="T30" fmla="*/ 8238 w 9638"/>
              <a:gd name="T31" fmla="*/ 1836 h 3606"/>
              <a:gd name="T32" fmla="*/ 8238 w 9638"/>
              <a:gd name="T33" fmla="*/ 1836 h 3606"/>
              <a:gd name="T34" fmla="*/ 4621 w 9638"/>
              <a:gd name="T35" fmla="*/ 3086 h 36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38" h="3606">
                <a:moveTo>
                  <a:pt x="5087" y="31"/>
                </a:moveTo>
                <a:lnTo>
                  <a:pt x="5087" y="31"/>
                </a:lnTo>
                <a:cubicBezTo>
                  <a:pt x="2509" y="0"/>
                  <a:pt x="297" y="765"/>
                  <a:pt x="149" y="1739"/>
                </a:cubicBezTo>
                <a:lnTo>
                  <a:pt x="149" y="1739"/>
                </a:lnTo>
                <a:cubicBezTo>
                  <a:pt x="0" y="2713"/>
                  <a:pt x="1971" y="3543"/>
                  <a:pt x="4550" y="3574"/>
                </a:cubicBezTo>
                <a:lnTo>
                  <a:pt x="4550" y="3574"/>
                </a:lnTo>
                <a:cubicBezTo>
                  <a:pt x="7129" y="3605"/>
                  <a:pt x="9341" y="2825"/>
                  <a:pt x="9489" y="1851"/>
                </a:cubicBezTo>
                <a:lnTo>
                  <a:pt x="9489" y="1851"/>
                </a:lnTo>
                <a:cubicBezTo>
                  <a:pt x="9637" y="877"/>
                  <a:pt x="7667" y="63"/>
                  <a:pt x="5087" y="31"/>
                </a:cubicBezTo>
                <a:close/>
                <a:moveTo>
                  <a:pt x="4621" y="3086"/>
                </a:moveTo>
                <a:lnTo>
                  <a:pt x="4621" y="3086"/>
                </a:lnTo>
                <a:cubicBezTo>
                  <a:pt x="2734" y="3063"/>
                  <a:pt x="1291" y="2467"/>
                  <a:pt x="1400" y="1753"/>
                </a:cubicBezTo>
                <a:lnTo>
                  <a:pt x="1400" y="1753"/>
                </a:lnTo>
                <a:cubicBezTo>
                  <a:pt x="1508" y="1041"/>
                  <a:pt x="3127" y="482"/>
                  <a:pt x="5015" y="504"/>
                </a:cubicBezTo>
                <a:lnTo>
                  <a:pt x="5015" y="504"/>
                </a:lnTo>
                <a:cubicBezTo>
                  <a:pt x="6904" y="527"/>
                  <a:pt x="8347" y="1123"/>
                  <a:pt x="8238" y="1836"/>
                </a:cubicBezTo>
                <a:lnTo>
                  <a:pt x="8238" y="1836"/>
                </a:lnTo>
                <a:cubicBezTo>
                  <a:pt x="8129" y="2550"/>
                  <a:pt x="6510" y="3109"/>
                  <a:pt x="4621" y="308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6532" dirty="0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550C9BA4-ACA3-4C42-A166-7F9500ED25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72205" y="10343472"/>
            <a:ext cx="2436534" cy="997943"/>
          </a:xfrm>
          <a:custGeom>
            <a:avLst/>
            <a:gdLst>
              <a:gd name="T0" fmla="*/ 2407 w 4561"/>
              <a:gd name="T1" fmla="*/ 15 h 1699"/>
              <a:gd name="T2" fmla="*/ 2407 w 4561"/>
              <a:gd name="T3" fmla="*/ 15 h 1699"/>
              <a:gd name="T4" fmla="*/ 70 w 4561"/>
              <a:gd name="T5" fmla="*/ 822 h 1699"/>
              <a:gd name="T6" fmla="*/ 70 w 4561"/>
              <a:gd name="T7" fmla="*/ 822 h 1699"/>
              <a:gd name="T8" fmla="*/ 2152 w 4561"/>
              <a:gd name="T9" fmla="*/ 1683 h 1699"/>
              <a:gd name="T10" fmla="*/ 2152 w 4561"/>
              <a:gd name="T11" fmla="*/ 1683 h 1699"/>
              <a:gd name="T12" fmla="*/ 4490 w 4561"/>
              <a:gd name="T13" fmla="*/ 876 h 1699"/>
              <a:gd name="T14" fmla="*/ 4490 w 4561"/>
              <a:gd name="T15" fmla="*/ 876 h 1699"/>
              <a:gd name="T16" fmla="*/ 2407 w 4561"/>
              <a:gd name="T17" fmla="*/ 15 h 1699"/>
              <a:gd name="T18" fmla="*/ 2219 w 4561"/>
              <a:gd name="T19" fmla="*/ 1243 h 1699"/>
              <a:gd name="T20" fmla="*/ 2219 w 4561"/>
              <a:gd name="T21" fmla="*/ 1243 h 1699"/>
              <a:gd name="T22" fmla="*/ 1236 w 4561"/>
              <a:gd name="T23" fmla="*/ 836 h 1699"/>
              <a:gd name="T24" fmla="*/ 1236 w 4561"/>
              <a:gd name="T25" fmla="*/ 836 h 1699"/>
              <a:gd name="T26" fmla="*/ 2339 w 4561"/>
              <a:gd name="T27" fmla="*/ 455 h 1699"/>
              <a:gd name="T28" fmla="*/ 2339 w 4561"/>
              <a:gd name="T29" fmla="*/ 455 h 1699"/>
              <a:gd name="T30" fmla="*/ 3322 w 4561"/>
              <a:gd name="T31" fmla="*/ 862 h 1699"/>
              <a:gd name="T32" fmla="*/ 3322 w 4561"/>
              <a:gd name="T33" fmla="*/ 862 h 1699"/>
              <a:gd name="T34" fmla="*/ 2219 w 4561"/>
              <a:gd name="T35" fmla="*/ 1243 h 16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4561" h="1699">
                <a:moveTo>
                  <a:pt x="2407" y="15"/>
                </a:moveTo>
                <a:lnTo>
                  <a:pt x="2407" y="15"/>
                </a:lnTo>
                <a:cubicBezTo>
                  <a:pt x="1186" y="0"/>
                  <a:pt x="140" y="361"/>
                  <a:pt x="70" y="822"/>
                </a:cubicBezTo>
                <a:lnTo>
                  <a:pt x="70" y="822"/>
                </a:lnTo>
                <a:cubicBezTo>
                  <a:pt x="0" y="1283"/>
                  <a:pt x="933" y="1669"/>
                  <a:pt x="2152" y="1683"/>
                </a:cubicBezTo>
                <a:lnTo>
                  <a:pt x="2152" y="1683"/>
                </a:lnTo>
                <a:cubicBezTo>
                  <a:pt x="3372" y="1698"/>
                  <a:pt x="4419" y="1337"/>
                  <a:pt x="4490" y="876"/>
                </a:cubicBezTo>
                <a:lnTo>
                  <a:pt x="4490" y="876"/>
                </a:lnTo>
                <a:cubicBezTo>
                  <a:pt x="4560" y="415"/>
                  <a:pt x="3628" y="29"/>
                  <a:pt x="2407" y="15"/>
                </a:cubicBezTo>
                <a:close/>
                <a:moveTo>
                  <a:pt x="2219" y="1243"/>
                </a:moveTo>
                <a:lnTo>
                  <a:pt x="2219" y="1243"/>
                </a:lnTo>
                <a:cubicBezTo>
                  <a:pt x="1644" y="1236"/>
                  <a:pt x="1204" y="1054"/>
                  <a:pt x="1236" y="836"/>
                </a:cubicBezTo>
                <a:lnTo>
                  <a:pt x="1236" y="836"/>
                </a:lnTo>
                <a:cubicBezTo>
                  <a:pt x="1270" y="619"/>
                  <a:pt x="1763" y="448"/>
                  <a:pt x="2339" y="455"/>
                </a:cubicBezTo>
                <a:lnTo>
                  <a:pt x="2339" y="455"/>
                </a:lnTo>
                <a:cubicBezTo>
                  <a:pt x="2915" y="462"/>
                  <a:pt x="3355" y="644"/>
                  <a:pt x="3322" y="862"/>
                </a:cubicBezTo>
                <a:lnTo>
                  <a:pt x="3322" y="862"/>
                </a:lnTo>
                <a:cubicBezTo>
                  <a:pt x="3289" y="1079"/>
                  <a:pt x="2795" y="1250"/>
                  <a:pt x="2219" y="124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6532" dirty="0"/>
          </a:p>
        </p:txBody>
      </p:sp>
      <p:sp>
        <p:nvSpPr>
          <p:cNvPr id="8" name="Freeform 15">
            <a:extLst>
              <a:ext uri="{FF2B5EF4-FFF2-40B4-BE49-F238E27FC236}">
                <a16:creationId xmlns:a16="http://schemas.microsoft.com/office/drawing/2014/main" id="{34696193-1ABE-40DE-A7E7-90C2BFAABD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2041" y="9574565"/>
            <a:ext cx="6116330" cy="2545524"/>
          </a:xfrm>
          <a:custGeom>
            <a:avLst/>
            <a:gdLst>
              <a:gd name="connsiteX0" fmla="*/ 3148751 w 6232704"/>
              <a:gd name="connsiteY0" fmla="*/ 958642 h 2358145"/>
              <a:gd name="connsiteX1" fmla="*/ 3684016 w 6232704"/>
              <a:gd name="connsiteY1" fmla="*/ 1180149 h 2358145"/>
              <a:gd name="connsiteX2" fmla="*/ 3083409 w 6232704"/>
              <a:gd name="connsiteY2" fmla="*/ 1387506 h 2358145"/>
              <a:gd name="connsiteX3" fmla="*/ 2548144 w 6232704"/>
              <a:gd name="connsiteY3" fmla="*/ 1165999 h 2358145"/>
              <a:gd name="connsiteX4" fmla="*/ 3148751 w 6232704"/>
              <a:gd name="connsiteY4" fmla="*/ 958642 h 2358145"/>
              <a:gd name="connsiteX5" fmla="*/ 3185494 w 6232704"/>
              <a:gd name="connsiteY5" fmla="*/ 721025 h 2358145"/>
              <a:gd name="connsiteX6" fmla="*/ 1913174 w 6232704"/>
              <a:gd name="connsiteY6" fmla="*/ 1160498 h 2358145"/>
              <a:gd name="connsiteX7" fmla="*/ 3046666 w 6232704"/>
              <a:gd name="connsiteY7" fmla="*/ 1629378 h 2358145"/>
              <a:gd name="connsiteX8" fmla="*/ 4319530 w 6232704"/>
              <a:gd name="connsiteY8" fmla="*/ 1189905 h 2358145"/>
              <a:gd name="connsiteX9" fmla="*/ 3185494 w 6232704"/>
              <a:gd name="connsiteY9" fmla="*/ 721025 h 2358145"/>
              <a:gd name="connsiteX10" fmla="*/ 3223059 w 6232704"/>
              <a:gd name="connsiteY10" fmla="*/ 472154 h 2358145"/>
              <a:gd name="connsiteX11" fmla="*/ 4977739 w 6232704"/>
              <a:gd name="connsiteY11" fmla="*/ 1197529 h 2358145"/>
              <a:gd name="connsiteX12" fmla="*/ 3008556 w 6232704"/>
              <a:gd name="connsiteY12" fmla="*/ 1878249 h 2358145"/>
              <a:gd name="connsiteX13" fmla="*/ 1254965 w 6232704"/>
              <a:gd name="connsiteY13" fmla="*/ 1152329 h 2358145"/>
              <a:gd name="connsiteX14" fmla="*/ 3223059 w 6232704"/>
              <a:gd name="connsiteY14" fmla="*/ 472154 h 2358145"/>
              <a:gd name="connsiteX15" fmla="*/ 3262295 w 6232704"/>
              <a:gd name="connsiteY15" fmla="*/ 214529 h 2358145"/>
              <a:gd name="connsiteX16" fmla="*/ 573240 w 6232704"/>
              <a:gd name="connsiteY16" fmla="*/ 1144240 h 2358145"/>
              <a:gd name="connsiteX17" fmla="*/ 2969864 w 6232704"/>
              <a:gd name="connsiteY17" fmla="*/ 2134372 h 2358145"/>
              <a:gd name="connsiteX18" fmla="*/ 5659463 w 6232704"/>
              <a:gd name="connsiteY18" fmla="*/ 1205205 h 2358145"/>
              <a:gd name="connsiteX19" fmla="*/ 3262295 w 6232704"/>
              <a:gd name="connsiteY19" fmla="*/ 214529 h 2358145"/>
              <a:gd name="connsiteX20" fmla="*/ 3294969 w 6232704"/>
              <a:gd name="connsiteY20" fmla="*/ 608 h 2358145"/>
              <a:gd name="connsiteX21" fmla="*/ 6227443 w 6232704"/>
              <a:gd name="connsiteY21" fmla="*/ 1212281 h 2358145"/>
              <a:gd name="connsiteX22" fmla="*/ 2937190 w 6232704"/>
              <a:gd name="connsiteY22" fmla="*/ 2357546 h 2358145"/>
              <a:gd name="connsiteX23" fmla="*/ 5261 w 6232704"/>
              <a:gd name="connsiteY23" fmla="*/ 1137164 h 2358145"/>
              <a:gd name="connsiteX24" fmla="*/ 3294969 w 6232704"/>
              <a:gd name="connsiteY24" fmla="*/ 608 h 2358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232704" h="2358145">
                <a:moveTo>
                  <a:pt x="3148751" y="958642"/>
                </a:moveTo>
                <a:cubicBezTo>
                  <a:pt x="3462396" y="962451"/>
                  <a:pt x="3701985" y="1061504"/>
                  <a:pt x="3684016" y="1180149"/>
                </a:cubicBezTo>
                <a:cubicBezTo>
                  <a:pt x="3666047" y="1298250"/>
                  <a:pt x="3397053" y="1391316"/>
                  <a:pt x="3083409" y="1387506"/>
                </a:cubicBezTo>
                <a:cubicBezTo>
                  <a:pt x="2770309" y="1383696"/>
                  <a:pt x="2530719" y="1284644"/>
                  <a:pt x="2548144" y="1165999"/>
                </a:cubicBezTo>
                <a:cubicBezTo>
                  <a:pt x="2566657" y="1047898"/>
                  <a:pt x="2835107" y="954832"/>
                  <a:pt x="3148751" y="958642"/>
                </a:cubicBezTo>
                <a:close/>
                <a:moveTo>
                  <a:pt x="3185494" y="721025"/>
                </a:moveTo>
                <a:cubicBezTo>
                  <a:pt x="2520752" y="712856"/>
                  <a:pt x="1951284" y="909448"/>
                  <a:pt x="1913174" y="1160498"/>
                </a:cubicBezTo>
                <a:cubicBezTo>
                  <a:pt x="1875065" y="1411547"/>
                  <a:pt x="2383013" y="1621754"/>
                  <a:pt x="3046666" y="1629378"/>
                </a:cubicBezTo>
                <a:cubicBezTo>
                  <a:pt x="3710864" y="1637547"/>
                  <a:pt x="4280876" y="1440955"/>
                  <a:pt x="4319530" y="1189905"/>
                </a:cubicBezTo>
                <a:cubicBezTo>
                  <a:pt x="4357640" y="938855"/>
                  <a:pt x="3850237" y="728649"/>
                  <a:pt x="3185494" y="721025"/>
                </a:cubicBezTo>
                <a:close/>
                <a:moveTo>
                  <a:pt x="3223059" y="472154"/>
                </a:moveTo>
                <a:cubicBezTo>
                  <a:pt x="4251477" y="484679"/>
                  <a:pt x="5037081" y="809246"/>
                  <a:pt x="4977739" y="1197529"/>
                </a:cubicBezTo>
                <a:cubicBezTo>
                  <a:pt x="4918397" y="1586356"/>
                  <a:pt x="4036974" y="1890774"/>
                  <a:pt x="3008556" y="1878249"/>
                </a:cubicBezTo>
                <a:cubicBezTo>
                  <a:pt x="1981227" y="1865724"/>
                  <a:pt x="1195623" y="1541157"/>
                  <a:pt x="1254965" y="1152329"/>
                </a:cubicBezTo>
                <a:cubicBezTo>
                  <a:pt x="1313763" y="764591"/>
                  <a:pt x="2195186" y="460173"/>
                  <a:pt x="3223059" y="472154"/>
                </a:cubicBezTo>
                <a:close/>
                <a:moveTo>
                  <a:pt x="3262295" y="214529"/>
                </a:moveTo>
                <a:cubicBezTo>
                  <a:pt x="1858410" y="197655"/>
                  <a:pt x="653836" y="614065"/>
                  <a:pt x="573240" y="1144240"/>
                </a:cubicBezTo>
                <a:cubicBezTo>
                  <a:pt x="492100" y="1674415"/>
                  <a:pt x="1565435" y="2117498"/>
                  <a:pt x="2969864" y="2134372"/>
                </a:cubicBezTo>
                <a:cubicBezTo>
                  <a:pt x="4374293" y="2151791"/>
                  <a:pt x="5578869" y="1735380"/>
                  <a:pt x="5659463" y="1205205"/>
                </a:cubicBezTo>
                <a:cubicBezTo>
                  <a:pt x="5740059" y="675030"/>
                  <a:pt x="4667269" y="231948"/>
                  <a:pt x="3262295" y="214529"/>
                </a:cubicBezTo>
                <a:close/>
                <a:moveTo>
                  <a:pt x="3294969" y="608"/>
                </a:moveTo>
                <a:cubicBezTo>
                  <a:pt x="5013611" y="21293"/>
                  <a:pt x="6326553" y="563443"/>
                  <a:pt x="6227443" y="1212281"/>
                </a:cubicBezTo>
                <a:cubicBezTo>
                  <a:pt x="6128333" y="1860575"/>
                  <a:pt x="4655288" y="2378231"/>
                  <a:pt x="2937190" y="2357546"/>
                </a:cubicBezTo>
                <a:cubicBezTo>
                  <a:pt x="1219093" y="2336862"/>
                  <a:pt x="-93850" y="1786002"/>
                  <a:pt x="5261" y="1137164"/>
                </a:cubicBezTo>
                <a:cubicBezTo>
                  <a:pt x="104371" y="488870"/>
                  <a:pt x="1577415" y="-20076"/>
                  <a:pt x="3294969" y="60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sz="6532" dirty="0"/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34B70264-B83C-48AB-87BB-770B0DD28A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69561" y="2092122"/>
            <a:ext cx="592387" cy="1980332"/>
          </a:xfrm>
          <a:custGeom>
            <a:avLst/>
            <a:gdLst>
              <a:gd name="T0" fmla="*/ 1 w 1694"/>
              <a:gd name="T1" fmla="*/ 1899 h 5147"/>
              <a:gd name="T2" fmla="*/ 0 w 1694"/>
              <a:gd name="T3" fmla="*/ 5146 h 5147"/>
              <a:gd name="T4" fmla="*/ 1107 w 1694"/>
              <a:gd name="T5" fmla="*/ 4547 h 5147"/>
              <a:gd name="T6" fmla="*/ 1693 w 1694"/>
              <a:gd name="T7" fmla="*/ 0 h 5147"/>
              <a:gd name="T8" fmla="*/ 1 w 1694"/>
              <a:gd name="T9" fmla="*/ 1899 h 5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94" h="5147">
                <a:moveTo>
                  <a:pt x="1" y="1899"/>
                </a:moveTo>
                <a:lnTo>
                  <a:pt x="0" y="5146"/>
                </a:lnTo>
                <a:lnTo>
                  <a:pt x="1107" y="4547"/>
                </a:lnTo>
                <a:lnTo>
                  <a:pt x="1693" y="0"/>
                </a:lnTo>
                <a:lnTo>
                  <a:pt x="1" y="1899"/>
                </a:lnTo>
              </a:path>
            </a:pathLst>
          </a:custGeom>
          <a:solidFill>
            <a:srgbClr val="00206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6532" dirty="0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22B4A372-705A-435C-AB1B-24EC1BC093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9269" y="2096658"/>
            <a:ext cx="596467" cy="1980332"/>
          </a:xfrm>
          <a:custGeom>
            <a:avLst/>
            <a:gdLst>
              <a:gd name="T0" fmla="*/ 583 w 1691"/>
              <a:gd name="T1" fmla="*/ 4529 h 5097"/>
              <a:gd name="T2" fmla="*/ 1689 w 1691"/>
              <a:gd name="T3" fmla="*/ 5096 h 5097"/>
              <a:gd name="T4" fmla="*/ 1690 w 1691"/>
              <a:gd name="T5" fmla="*/ 1848 h 5097"/>
              <a:gd name="T6" fmla="*/ 0 w 1691"/>
              <a:gd name="T7" fmla="*/ 0 h 5097"/>
              <a:gd name="T8" fmla="*/ 583 w 1691"/>
              <a:gd name="T9" fmla="*/ 4529 h 50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91" h="5097">
                <a:moveTo>
                  <a:pt x="583" y="4529"/>
                </a:moveTo>
                <a:lnTo>
                  <a:pt x="1689" y="5096"/>
                </a:lnTo>
                <a:lnTo>
                  <a:pt x="1690" y="1848"/>
                </a:lnTo>
                <a:lnTo>
                  <a:pt x="0" y="0"/>
                </a:lnTo>
                <a:lnTo>
                  <a:pt x="583" y="4529"/>
                </a:lnTo>
              </a:path>
            </a:pathLst>
          </a:custGeom>
          <a:solidFill>
            <a:srgbClr val="00206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6532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6355AC10-DCEF-40BD-9064-60F4E7E50C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0414" y="9633247"/>
            <a:ext cx="1515176" cy="1143095"/>
          </a:xfrm>
          <a:custGeom>
            <a:avLst/>
            <a:gdLst>
              <a:gd name="T0" fmla="*/ 537 w 2836"/>
              <a:gd name="T1" fmla="*/ 1895 h 1945"/>
              <a:gd name="T2" fmla="*/ 2835 w 2836"/>
              <a:gd name="T3" fmla="*/ 131 h 1945"/>
              <a:gd name="T4" fmla="*/ 2835 w 2836"/>
              <a:gd name="T5" fmla="*/ 131 h 1945"/>
              <a:gd name="T6" fmla="*/ 1995 w 2836"/>
              <a:gd name="T7" fmla="*/ 0 h 1945"/>
              <a:gd name="T8" fmla="*/ 70 w 2836"/>
              <a:gd name="T9" fmla="*/ 1491 h 1945"/>
              <a:gd name="T10" fmla="*/ 70 w 2836"/>
              <a:gd name="T11" fmla="*/ 1491 h 1945"/>
              <a:gd name="T12" fmla="*/ 156 w 2836"/>
              <a:gd name="T13" fmla="*/ 1826 h 1945"/>
              <a:gd name="T14" fmla="*/ 156 w 2836"/>
              <a:gd name="T15" fmla="*/ 1826 h 1945"/>
              <a:gd name="T16" fmla="*/ 537 w 2836"/>
              <a:gd name="T17" fmla="*/ 1895 h 19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836" h="1945">
                <a:moveTo>
                  <a:pt x="537" y="1895"/>
                </a:moveTo>
                <a:lnTo>
                  <a:pt x="2835" y="131"/>
                </a:lnTo>
                <a:lnTo>
                  <a:pt x="2835" y="131"/>
                </a:lnTo>
                <a:cubicBezTo>
                  <a:pt x="2569" y="79"/>
                  <a:pt x="2288" y="35"/>
                  <a:pt x="1995" y="0"/>
                </a:cubicBezTo>
                <a:lnTo>
                  <a:pt x="70" y="1491"/>
                </a:lnTo>
                <a:lnTo>
                  <a:pt x="70" y="1491"/>
                </a:lnTo>
                <a:cubicBezTo>
                  <a:pt x="0" y="1544"/>
                  <a:pt x="56" y="1706"/>
                  <a:pt x="156" y="1826"/>
                </a:cubicBezTo>
                <a:lnTo>
                  <a:pt x="156" y="1826"/>
                </a:lnTo>
                <a:cubicBezTo>
                  <a:pt x="254" y="1944"/>
                  <a:pt x="478" y="1941"/>
                  <a:pt x="537" y="1895"/>
                </a:cubicBezTo>
              </a:path>
            </a:pathLst>
          </a:custGeom>
          <a:solidFill>
            <a:schemeClr val="accent6">
              <a:alpha val="6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2" dirty="0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DDD3906A-1526-4E88-9FCB-5765A50CC4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5524" y="2689125"/>
            <a:ext cx="348748" cy="8180533"/>
          </a:xfrm>
          <a:custGeom>
            <a:avLst/>
            <a:gdLst>
              <a:gd name="T0" fmla="*/ 652 w 653"/>
              <a:gd name="T1" fmla="*/ 13763 h 13915"/>
              <a:gd name="T2" fmla="*/ 652 w 653"/>
              <a:gd name="T3" fmla="*/ 13763 h 13915"/>
              <a:gd name="T4" fmla="*/ 335 w 653"/>
              <a:gd name="T5" fmla="*/ 13910 h 13915"/>
              <a:gd name="T6" fmla="*/ 335 w 653"/>
              <a:gd name="T7" fmla="*/ 13910 h 13915"/>
              <a:gd name="T8" fmla="*/ 2 w 653"/>
              <a:gd name="T9" fmla="*/ 13763 h 13915"/>
              <a:gd name="T10" fmla="*/ 2 w 653"/>
              <a:gd name="T11" fmla="*/ 286 h 13915"/>
              <a:gd name="T12" fmla="*/ 2 w 653"/>
              <a:gd name="T13" fmla="*/ 286 h 13915"/>
              <a:gd name="T14" fmla="*/ 326 w 653"/>
              <a:gd name="T15" fmla="*/ 0 h 13915"/>
              <a:gd name="T16" fmla="*/ 326 w 653"/>
              <a:gd name="T17" fmla="*/ 0 h 13915"/>
              <a:gd name="T18" fmla="*/ 652 w 653"/>
              <a:gd name="T19" fmla="*/ 286 h 13915"/>
              <a:gd name="T20" fmla="*/ 652 w 653"/>
              <a:gd name="T21" fmla="*/ 13763 h 139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53" h="13915">
                <a:moveTo>
                  <a:pt x="652" y="13763"/>
                </a:moveTo>
                <a:lnTo>
                  <a:pt x="652" y="13763"/>
                </a:lnTo>
                <a:cubicBezTo>
                  <a:pt x="652" y="13841"/>
                  <a:pt x="496" y="13906"/>
                  <a:pt x="335" y="13910"/>
                </a:cubicBezTo>
                <a:lnTo>
                  <a:pt x="335" y="13910"/>
                </a:lnTo>
                <a:cubicBezTo>
                  <a:pt x="170" y="13914"/>
                  <a:pt x="0" y="13855"/>
                  <a:pt x="2" y="13763"/>
                </a:cubicBezTo>
                <a:lnTo>
                  <a:pt x="2" y="286"/>
                </a:lnTo>
                <a:lnTo>
                  <a:pt x="2" y="286"/>
                </a:lnTo>
                <a:cubicBezTo>
                  <a:pt x="2" y="128"/>
                  <a:pt x="147" y="0"/>
                  <a:pt x="326" y="0"/>
                </a:cubicBezTo>
                <a:lnTo>
                  <a:pt x="326" y="0"/>
                </a:lnTo>
                <a:cubicBezTo>
                  <a:pt x="506" y="0"/>
                  <a:pt x="652" y="128"/>
                  <a:pt x="652" y="286"/>
                </a:cubicBezTo>
                <a:lnTo>
                  <a:pt x="652" y="13763"/>
                </a:lnTo>
              </a:path>
            </a:pathLst>
          </a:custGeom>
          <a:solidFill>
            <a:srgbClr val="77410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6532" dirty="0"/>
          </a:p>
        </p:txBody>
      </p:sp>
      <p:sp>
        <p:nvSpPr>
          <p:cNvPr id="13" name="Chevron 18">
            <a:extLst>
              <a:ext uri="{FF2B5EF4-FFF2-40B4-BE49-F238E27FC236}">
                <a16:creationId xmlns:a16="http://schemas.microsoft.com/office/drawing/2014/main" id="{C3687400-2210-4C0F-B64C-63D9919E820B}"/>
              </a:ext>
            </a:extLst>
          </p:cNvPr>
          <p:cNvSpPr/>
          <p:nvPr/>
        </p:nvSpPr>
        <p:spPr>
          <a:xfrm flipH="1">
            <a:off x="3815631" y="4591129"/>
            <a:ext cx="5167648" cy="1403750"/>
          </a:xfrm>
          <a:prstGeom prst="chevron">
            <a:avLst>
              <a:gd name="adj" fmla="val 29491"/>
            </a:avLst>
          </a:prstGeom>
          <a:solidFill>
            <a:srgbClr val="00B05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Chevron 19">
            <a:extLst>
              <a:ext uri="{FF2B5EF4-FFF2-40B4-BE49-F238E27FC236}">
                <a16:creationId xmlns:a16="http://schemas.microsoft.com/office/drawing/2014/main" id="{A188A888-AD24-41D8-B495-0247EF1E47E0}"/>
              </a:ext>
            </a:extLst>
          </p:cNvPr>
          <p:cNvSpPr/>
          <p:nvPr/>
        </p:nvSpPr>
        <p:spPr>
          <a:xfrm flipH="1">
            <a:off x="2300001" y="4591129"/>
            <a:ext cx="1728256" cy="1403750"/>
          </a:xfrm>
          <a:prstGeom prst="chevron">
            <a:avLst>
              <a:gd name="adj" fmla="val 29491"/>
            </a:avLst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Chevron 21">
            <a:extLst>
              <a:ext uri="{FF2B5EF4-FFF2-40B4-BE49-F238E27FC236}">
                <a16:creationId xmlns:a16="http://schemas.microsoft.com/office/drawing/2014/main" id="{E5A8BA2E-1B9C-4F5B-8C7C-3F0EAB4EC50F}"/>
              </a:ext>
            </a:extLst>
          </p:cNvPr>
          <p:cNvSpPr/>
          <p:nvPr/>
        </p:nvSpPr>
        <p:spPr>
          <a:xfrm flipH="1">
            <a:off x="3815631" y="6070532"/>
            <a:ext cx="5167648" cy="1403750"/>
          </a:xfrm>
          <a:prstGeom prst="chevron">
            <a:avLst>
              <a:gd name="adj" fmla="val 29491"/>
            </a:avLst>
          </a:prstGeom>
          <a:solidFill>
            <a:srgbClr val="7030A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Chevron 22">
            <a:extLst>
              <a:ext uri="{FF2B5EF4-FFF2-40B4-BE49-F238E27FC236}">
                <a16:creationId xmlns:a16="http://schemas.microsoft.com/office/drawing/2014/main" id="{F75BDA85-ECA1-4C58-B591-D1A7572D8F45}"/>
              </a:ext>
            </a:extLst>
          </p:cNvPr>
          <p:cNvSpPr/>
          <p:nvPr/>
        </p:nvSpPr>
        <p:spPr>
          <a:xfrm flipH="1">
            <a:off x="2300001" y="6070531"/>
            <a:ext cx="1728256" cy="1403750"/>
          </a:xfrm>
          <a:prstGeom prst="chevron">
            <a:avLst>
              <a:gd name="adj" fmla="val 29491"/>
            </a:avLst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Chevron 24">
            <a:extLst>
              <a:ext uri="{FF2B5EF4-FFF2-40B4-BE49-F238E27FC236}">
                <a16:creationId xmlns:a16="http://schemas.microsoft.com/office/drawing/2014/main" id="{A23ACFC5-79D1-4975-8466-5DAD733E63EA}"/>
              </a:ext>
            </a:extLst>
          </p:cNvPr>
          <p:cNvSpPr/>
          <p:nvPr/>
        </p:nvSpPr>
        <p:spPr>
          <a:xfrm flipH="1">
            <a:off x="3815631" y="7556057"/>
            <a:ext cx="5167648" cy="1403750"/>
          </a:xfrm>
          <a:prstGeom prst="chevron">
            <a:avLst>
              <a:gd name="adj" fmla="val 29491"/>
            </a:avLst>
          </a:prstGeom>
          <a:solidFill>
            <a:schemeClr val="accent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Chevron 25">
            <a:extLst>
              <a:ext uri="{FF2B5EF4-FFF2-40B4-BE49-F238E27FC236}">
                <a16:creationId xmlns:a16="http://schemas.microsoft.com/office/drawing/2014/main" id="{BB63F804-ECDF-4D99-99AA-D1BC5A81B916}"/>
              </a:ext>
            </a:extLst>
          </p:cNvPr>
          <p:cNvSpPr/>
          <p:nvPr/>
        </p:nvSpPr>
        <p:spPr>
          <a:xfrm flipH="1">
            <a:off x="2300001" y="7556055"/>
            <a:ext cx="1728256" cy="1403750"/>
          </a:xfrm>
          <a:prstGeom prst="chevron">
            <a:avLst>
              <a:gd name="adj" fmla="val 29491"/>
            </a:avLst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Pentagon 29">
            <a:extLst>
              <a:ext uri="{FF2B5EF4-FFF2-40B4-BE49-F238E27FC236}">
                <a16:creationId xmlns:a16="http://schemas.microsoft.com/office/drawing/2014/main" id="{F2AB3AEE-9AA3-47C6-8B07-83288DCA8894}"/>
              </a:ext>
            </a:extLst>
          </p:cNvPr>
          <p:cNvSpPr/>
          <p:nvPr/>
        </p:nvSpPr>
        <p:spPr>
          <a:xfrm flipH="1">
            <a:off x="8763353" y="6070848"/>
            <a:ext cx="1210919" cy="1401487"/>
          </a:xfrm>
          <a:prstGeom prst="homePlate">
            <a:avLst>
              <a:gd name="adj" fmla="val 29904"/>
            </a:avLst>
          </a:prstGeom>
          <a:solidFill>
            <a:srgbClr val="7030A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Pentagon 30">
            <a:extLst>
              <a:ext uri="{FF2B5EF4-FFF2-40B4-BE49-F238E27FC236}">
                <a16:creationId xmlns:a16="http://schemas.microsoft.com/office/drawing/2014/main" id="{332B4E16-88F5-486C-8B9C-72DA2DDC5816}"/>
              </a:ext>
            </a:extLst>
          </p:cNvPr>
          <p:cNvSpPr/>
          <p:nvPr/>
        </p:nvSpPr>
        <p:spPr>
          <a:xfrm flipH="1">
            <a:off x="8763353" y="4591446"/>
            <a:ext cx="1210919" cy="1401487"/>
          </a:xfrm>
          <a:prstGeom prst="homePlate">
            <a:avLst>
              <a:gd name="adj" fmla="val 29904"/>
            </a:avLst>
          </a:prstGeom>
          <a:solidFill>
            <a:srgbClr val="00B05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Pentagon 31">
            <a:extLst>
              <a:ext uri="{FF2B5EF4-FFF2-40B4-BE49-F238E27FC236}">
                <a16:creationId xmlns:a16="http://schemas.microsoft.com/office/drawing/2014/main" id="{9D7E3470-6213-4BAF-947D-DE964258B461}"/>
              </a:ext>
            </a:extLst>
          </p:cNvPr>
          <p:cNvSpPr/>
          <p:nvPr/>
        </p:nvSpPr>
        <p:spPr>
          <a:xfrm flipH="1">
            <a:off x="8763353" y="7558318"/>
            <a:ext cx="1210919" cy="1401487"/>
          </a:xfrm>
          <a:prstGeom prst="homePlate">
            <a:avLst>
              <a:gd name="adj" fmla="val 29904"/>
            </a:avLst>
          </a:prstGeom>
          <a:solidFill>
            <a:schemeClr val="accent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Freeform 747">
            <a:extLst>
              <a:ext uri="{FF2B5EF4-FFF2-40B4-BE49-F238E27FC236}">
                <a16:creationId xmlns:a16="http://schemas.microsoft.com/office/drawing/2014/main" id="{FFBF378E-E5FA-4834-945E-DCFB866E2B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7958" y="7911576"/>
            <a:ext cx="715442" cy="692707"/>
          </a:xfrm>
          <a:custGeom>
            <a:avLst/>
            <a:gdLst/>
            <a:ahLst/>
            <a:cxnLst/>
            <a:rect l="0" t="0" r="r" b="b"/>
            <a:pathLst>
              <a:path w="307615" h="237767">
                <a:moveTo>
                  <a:pt x="233023" y="204787"/>
                </a:moveTo>
                <a:cubicBezTo>
                  <a:pt x="235744" y="204787"/>
                  <a:pt x="237785" y="206828"/>
                  <a:pt x="237785" y="209210"/>
                </a:cubicBezTo>
                <a:cubicBezTo>
                  <a:pt x="237785" y="211931"/>
                  <a:pt x="235744" y="213972"/>
                  <a:pt x="233023" y="213972"/>
                </a:cubicBezTo>
                <a:cubicBezTo>
                  <a:pt x="230641" y="213972"/>
                  <a:pt x="228600" y="211931"/>
                  <a:pt x="228600" y="209210"/>
                </a:cubicBezTo>
                <a:cubicBezTo>
                  <a:pt x="228600" y="206828"/>
                  <a:pt x="230641" y="204787"/>
                  <a:pt x="233023" y="204787"/>
                </a:cubicBezTo>
                <a:close/>
                <a:moveTo>
                  <a:pt x="56164" y="204787"/>
                </a:moveTo>
                <a:cubicBezTo>
                  <a:pt x="59230" y="204787"/>
                  <a:pt x="61529" y="206828"/>
                  <a:pt x="61529" y="209210"/>
                </a:cubicBezTo>
                <a:cubicBezTo>
                  <a:pt x="61529" y="211931"/>
                  <a:pt x="59230" y="213972"/>
                  <a:pt x="56164" y="213972"/>
                </a:cubicBezTo>
                <a:cubicBezTo>
                  <a:pt x="53099" y="213972"/>
                  <a:pt x="50800" y="211931"/>
                  <a:pt x="50800" y="209210"/>
                </a:cubicBezTo>
                <a:cubicBezTo>
                  <a:pt x="50800" y="206828"/>
                  <a:pt x="53099" y="204787"/>
                  <a:pt x="56164" y="204787"/>
                </a:cubicBezTo>
                <a:close/>
                <a:moveTo>
                  <a:pt x="56176" y="188699"/>
                </a:moveTo>
                <a:cubicBezTo>
                  <a:pt x="45365" y="188699"/>
                  <a:pt x="36356" y="197653"/>
                  <a:pt x="36356" y="208398"/>
                </a:cubicBezTo>
                <a:cubicBezTo>
                  <a:pt x="36356" y="219501"/>
                  <a:pt x="45365" y="228455"/>
                  <a:pt x="56176" y="228455"/>
                </a:cubicBezTo>
                <a:cubicBezTo>
                  <a:pt x="66986" y="228455"/>
                  <a:pt x="75995" y="219501"/>
                  <a:pt x="75995" y="208398"/>
                </a:cubicBezTo>
                <a:cubicBezTo>
                  <a:pt x="75995" y="197653"/>
                  <a:pt x="66986" y="188699"/>
                  <a:pt x="56176" y="188699"/>
                </a:cubicBezTo>
                <a:close/>
                <a:moveTo>
                  <a:pt x="234047" y="188485"/>
                </a:moveTo>
                <a:cubicBezTo>
                  <a:pt x="223228" y="188485"/>
                  <a:pt x="214212" y="197478"/>
                  <a:pt x="214212" y="208270"/>
                </a:cubicBezTo>
                <a:cubicBezTo>
                  <a:pt x="214212" y="219421"/>
                  <a:pt x="223228" y="228413"/>
                  <a:pt x="234047" y="228413"/>
                </a:cubicBezTo>
                <a:cubicBezTo>
                  <a:pt x="245226" y="228413"/>
                  <a:pt x="253881" y="219421"/>
                  <a:pt x="253881" y="208270"/>
                </a:cubicBezTo>
                <a:cubicBezTo>
                  <a:pt x="253881" y="197478"/>
                  <a:pt x="245226" y="188485"/>
                  <a:pt x="234047" y="188485"/>
                </a:cubicBezTo>
                <a:close/>
                <a:moveTo>
                  <a:pt x="56176" y="179387"/>
                </a:moveTo>
                <a:cubicBezTo>
                  <a:pt x="72031" y="179387"/>
                  <a:pt x="85364" y="192639"/>
                  <a:pt x="85364" y="208398"/>
                </a:cubicBezTo>
                <a:cubicBezTo>
                  <a:pt x="85364" y="224515"/>
                  <a:pt x="72031" y="237767"/>
                  <a:pt x="56176" y="237767"/>
                </a:cubicBezTo>
                <a:cubicBezTo>
                  <a:pt x="39960" y="237767"/>
                  <a:pt x="26987" y="224515"/>
                  <a:pt x="26987" y="208398"/>
                </a:cubicBezTo>
                <a:cubicBezTo>
                  <a:pt x="26987" y="192639"/>
                  <a:pt x="39960" y="179387"/>
                  <a:pt x="56176" y="179387"/>
                </a:cubicBezTo>
                <a:close/>
                <a:moveTo>
                  <a:pt x="285256" y="153234"/>
                </a:moveTo>
                <a:cubicBezTo>
                  <a:pt x="281289" y="153234"/>
                  <a:pt x="277683" y="156831"/>
                  <a:pt x="277683" y="160788"/>
                </a:cubicBezTo>
                <a:lnTo>
                  <a:pt x="277683" y="166184"/>
                </a:lnTo>
                <a:cubicBezTo>
                  <a:pt x="277683" y="170140"/>
                  <a:pt x="281289" y="173378"/>
                  <a:pt x="285256" y="173378"/>
                </a:cubicBezTo>
                <a:lnTo>
                  <a:pt x="297878" y="173378"/>
                </a:lnTo>
                <a:lnTo>
                  <a:pt x="297878" y="153234"/>
                </a:lnTo>
                <a:lnTo>
                  <a:pt x="285256" y="153234"/>
                </a:lnTo>
                <a:close/>
                <a:moveTo>
                  <a:pt x="203080" y="136525"/>
                </a:moveTo>
                <a:lnTo>
                  <a:pt x="222368" y="136525"/>
                </a:lnTo>
                <a:cubicBezTo>
                  <a:pt x="224511" y="136525"/>
                  <a:pt x="226655" y="138723"/>
                  <a:pt x="226655" y="141287"/>
                </a:cubicBezTo>
                <a:cubicBezTo>
                  <a:pt x="226655" y="143852"/>
                  <a:pt x="224511" y="146050"/>
                  <a:pt x="222368" y="146050"/>
                </a:cubicBezTo>
                <a:lnTo>
                  <a:pt x="207724" y="146050"/>
                </a:lnTo>
                <a:lnTo>
                  <a:pt x="207724" y="150446"/>
                </a:lnTo>
                <a:cubicBezTo>
                  <a:pt x="207724" y="153010"/>
                  <a:pt x="205581" y="155208"/>
                  <a:pt x="203080" y="155208"/>
                </a:cubicBezTo>
                <a:cubicBezTo>
                  <a:pt x="200580" y="155208"/>
                  <a:pt x="198437" y="153010"/>
                  <a:pt x="198437" y="150446"/>
                </a:cubicBezTo>
                <a:lnTo>
                  <a:pt x="198437" y="141287"/>
                </a:lnTo>
                <a:cubicBezTo>
                  <a:pt x="198437" y="138723"/>
                  <a:pt x="200580" y="136525"/>
                  <a:pt x="203080" y="136525"/>
                </a:cubicBezTo>
                <a:close/>
                <a:moveTo>
                  <a:pt x="9015" y="84531"/>
                </a:moveTo>
                <a:lnTo>
                  <a:pt x="9015" y="158630"/>
                </a:lnTo>
                <a:lnTo>
                  <a:pt x="65634" y="158630"/>
                </a:lnTo>
                <a:lnTo>
                  <a:pt x="99172" y="158630"/>
                </a:lnTo>
                <a:lnTo>
                  <a:pt x="99172" y="84531"/>
                </a:lnTo>
                <a:lnTo>
                  <a:pt x="9015" y="84531"/>
                </a:lnTo>
                <a:close/>
                <a:moveTo>
                  <a:pt x="197262" y="63308"/>
                </a:moveTo>
                <a:lnTo>
                  <a:pt x="217818" y="111868"/>
                </a:lnTo>
                <a:lnTo>
                  <a:pt x="251357" y="111868"/>
                </a:lnTo>
                <a:lnTo>
                  <a:pt x="228637" y="63308"/>
                </a:lnTo>
                <a:lnTo>
                  <a:pt x="197262" y="63308"/>
                </a:lnTo>
                <a:close/>
                <a:moveTo>
                  <a:pt x="171658" y="34172"/>
                </a:moveTo>
                <a:lnTo>
                  <a:pt x="171658" y="163306"/>
                </a:lnTo>
                <a:lnTo>
                  <a:pt x="171658" y="203953"/>
                </a:lnTo>
                <a:lnTo>
                  <a:pt x="205196" y="203953"/>
                </a:lnTo>
                <a:cubicBezTo>
                  <a:pt x="207721" y="189924"/>
                  <a:pt x="219621" y="179133"/>
                  <a:pt x="234047" y="179133"/>
                </a:cubicBezTo>
                <a:cubicBezTo>
                  <a:pt x="248472" y="179133"/>
                  <a:pt x="260733" y="189924"/>
                  <a:pt x="262897" y="203953"/>
                </a:cubicBezTo>
                <a:lnTo>
                  <a:pt x="277683" y="203953"/>
                </a:lnTo>
                <a:cubicBezTo>
                  <a:pt x="288862" y="203953"/>
                  <a:pt x="297878" y="194600"/>
                  <a:pt x="297878" y="183450"/>
                </a:cubicBezTo>
                <a:lnTo>
                  <a:pt x="297878" y="182730"/>
                </a:lnTo>
                <a:lnTo>
                  <a:pt x="285256" y="182730"/>
                </a:lnTo>
                <a:cubicBezTo>
                  <a:pt x="275879" y="182730"/>
                  <a:pt x="268306" y="175176"/>
                  <a:pt x="268306" y="166184"/>
                </a:cubicBezTo>
                <a:lnTo>
                  <a:pt x="268306" y="160788"/>
                </a:lnTo>
                <a:cubicBezTo>
                  <a:pt x="268306" y="151436"/>
                  <a:pt x="275879" y="143882"/>
                  <a:pt x="285256" y="143882"/>
                </a:cubicBezTo>
                <a:lnTo>
                  <a:pt x="297878" y="143882"/>
                </a:lnTo>
                <a:lnTo>
                  <a:pt x="297878" y="142083"/>
                </a:lnTo>
                <a:cubicBezTo>
                  <a:pt x="297878" y="130573"/>
                  <a:pt x="288862" y="121220"/>
                  <a:pt x="277683" y="121220"/>
                </a:cubicBezTo>
                <a:lnTo>
                  <a:pt x="258569" y="121220"/>
                </a:lnTo>
                <a:lnTo>
                  <a:pt x="214933" y="121220"/>
                </a:lnTo>
                <a:cubicBezTo>
                  <a:pt x="213130" y="121220"/>
                  <a:pt x="211327" y="120141"/>
                  <a:pt x="210606" y="118343"/>
                </a:cubicBezTo>
                <a:lnTo>
                  <a:pt x="186083" y="60790"/>
                </a:lnTo>
                <a:cubicBezTo>
                  <a:pt x="185362" y="59351"/>
                  <a:pt x="185362" y="57553"/>
                  <a:pt x="186444" y="56114"/>
                </a:cubicBezTo>
                <a:cubicBezTo>
                  <a:pt x="187165" y="55035"/>
                  <a:pt x="188607" y="54315"/>
                  <a:pt x="190411" y="54315"/>
                </a:cubicBezTo>
                <a:lnTo>
                  <a:pt x="224309" y="54315"/>
                </a:lnTo>
                <a:lnTo>
                  <a:pt x="217458" y="39567"/>
                </a:lnTo>
                <a:cubicBezTo>
                  <a:pt x="216015" y="36330"/>
                  <a:pt x="212409" y="34172"/>
                  <a:pt x="208802" y="34172"/>
                </a:cubicBezTo>
                <a:lnTo>
                  <a:pt x="171658" y="34172"/>
                </a:lnTo>
                <a:close/>
                <a:moveTo>
                  <a:pt x="55897" y="8992"/>
                </a:moveTo>
                <a:lnTo>
                  <a:pt x="55897" y="75178"/>
                </a:lnTo>
                <a:lnTo>
                  <a:pt x="103860" y="75178"/>
                </a:lnTo>
                <a:cubicBezTo>
                  <a:pt x="106385" y="75178"/>
                  <a:pt x="108548" y="77336"/>
                  <a:pt x="108548" y="79854"/>
                </a:cubicBezTo>
                <a:lnTo>
                  <a:pt x="108548" y="158630"/>
                </a:lnTo>
                <a:lnTo>
                  <a:pt x="162282" y="158630"/>
                </a:lnTo>
                <a:lnTo>
                  <a:pt x="162282" y="29496"/>
                </a:lnTo>
                <a:lnTo>
                  <a:pt x="162282" y="8992"/>
                </a:lnTo>
                <a:lnTo>
                  <a:pt x="55897" y="8992"/>
                </a:lnTo>
                <a:close/>
                <a:moveTo>
                  <a:pt x="51209" y="0"/>
                </a:moveTo>
                <a:lnTo>
                  <a:pt x="166970" y="0"/>
                </a:lnTo>
                <a:cubicBezTo>
                  <a:pt x="169494" y="0"/>
                  <a:pt x="171658" y="1798"/>
                  <a:pt x="171658" y="4676"/>
                </a:cubicBezTo>
                <a:lnTo>
                  <a:pt x="171658" y="24819"/>
                </a:lnTo>
                <a:lnTo>
                  <a:pt x="208802" y="24819"/>
                </a:lnTo>
                <a:cubicBezTo>
                  <a:pt x="216015" y="24819"/>
                  <a:pt x="222867" y="29136"/>
                  <a:pt x="226113" y="35970"/>
                </a:cubicBezTo>
                <a:lnTo>
                  <a:pt x="261454" y="111868"/>
                </a:lnTo>
                <a:lnTo>
                  <a:pt x="277683" y="111868"/>
                </a:lnTo>
                <a:cubicBezTo>
                  <a:pt x="293911" y="111868"/>
                  <a:pt x="307615" y="125537"/>
                  <a:pt x="307615" y="142083"/>
                </a:cubicBezTo>
                <a:lnTo>
                  <a:pt x="307615" y="148558"/>
                </a:lnTo>
                <a:lnTo>
                  <a:pt x="307615" y="178414"/>
                </a:lnTo>
                <a:lnTo>
                  <a:pt x="307615" y="183450"/>
                </a:lnTo>
                <a:cubicBezTo>
                  <a:pt x="307615" y="199636"/>
                  <a:pt x="293911" y="212946"/>
                  <a:pt x="277683" y="212946"/>
                </a:cubicBezTo>
                <a:lnTo>
                  <a:pt x="262897" y="212946"/>
                </a:lnTo>
                <a:cubicBezTo>
                  <a:pt x="260733" y="226974"/>
                  <a:pt x="248472" y="237766"/>
                  <a:pt x="234047" y="237766"/>
                </a:cubicBezTo>
                <a:cubicBezTo>
                  <a:pt x="219621" y="237766"/>
                  <a:pt x="207721" y="226974"/>
                  <a:pt x="205196" y="212946"/>
                </a:cubicBezTo>
                <a:lnTo>
                  <a:pt x="166970" y="212946"/>
                </a:lnTo>
                <a:lnTo>
                  <a:pt x="104221" y="212946"/>
                </a:lnTo>
                <a:cubicBezTo>
                  <a:pt x="101696" y="212946"/>
                  <a:pt x="99533" y="211147"/>
                  <a:pt x="99533" y="208270"/>
                </a:cubicBezTo>
                <a:cubicBezTo>
                  <a:pt x="99533" y="205752"/>
                  <a:pt x="101696" y="203953"/>
                  <a:pt x="104221" y="203953"/>
                </a:cubicBezTo>
                <a:lnTo>
                  <a:pt x="162282" y="203953"/>
                </a:lnTo>
                <a:lnTo>
                  <a:pt x="162282" y="167982"/>
                </a:lnTo>
                <a:lnTo>
                  <a:pt x="103860" y="167982"/>
                </a:lnTo>
                <a:lnTo>
                  <a:pt x="63470" y="167982"/>
                </a:lnTo>
                <a:lnTo>
                  <a:pt x="9015" y="167982"/>
                </a:lnTo>
                <a:lnTo>
                  <a:pt x="9015" y="182730"/>
                </a:lnTo>
                <a:cubicBezTo>
                  <a:pt x="9015" y="185248"/>
                  <a:pt x="7212" y="187406"/>
                  <a:pt x="4688" y="187406"/>
                </a:cubicBezTo>
                <a:cubicBezTo>
                  <a:pt x="1803" y="187406"/>
                  <a:pt x="0" y="185248"/>
                  <a:pt x="0" y="182730"/>
                </a:cubicBezTo>
                <a:lnTo>
                  <a:pt x="0" y="163306"/>
                </a:lnTo>
                <a:lnTo>
                  <a:pt x="0" y="79854"/>
                </a:lnTo>
                <a:cubicBezTo>
                  <a:pt x="0" y="77336"/>
                  <a:pt x="1803" y="75178"/>
                  <a:pt x="4688" y="75178"/>
                </a:cubicBezTo>
                <a:lnTo>
                  <a:pt x="46521" y="75178"/>
                </a:lnTo>
                <a:lnTo>
                  <a:pt x="46521" y="4676"/>
                </a:lnTo>
                <a:cubicBezTo>
                  <a:pt x="46521" y="1798"/>
                  <a:pt x="48684" y="0"/>
                  <a:pt x="5120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3660F6C-4654-4AD6-BACA-12E0CE1414E0}"/>
              </a:ext>
            </a:extLst>
          </p:cNvPr>
          <p:cNvSpPr txBox="1"/>
          <p:nvPr/>
        </p:nvSpPr>
        <p:spPr>
          <a:xfrm>
            <a:off x="4234550" y="4527244"/>
            <a:ext cx="2212913" cy="76944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ea typeface="League Spartan" charset="0"/>
                <a:cs typeface="Poppins" pitchFamily="2" charset="77"/>
              </a:rPr>
              <a:t>DISPLAY 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B231F36-06CB-43AC-A134-7A736AF435C1}"/>
              </a:ext>
            </a:extLst>
          </p:cNvPr>
          <p:cNvSpPr txBox="1">
            <a:spLocks/>
          </p:cNvSpPr>
          <p:nvPr/>
        </p:nvSpPr>
        <p:spPr>
          <a:xfrm>
            <a:off x="4271402" y="5271134"/>
            <a:ext cx="3852167" cy="46166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my-MM" b="1" dirty="0">
                <a:solidFill>
                  <a:schemeClr val="bg1"/>
                </a:solidFill>
                <a:latin typeface="Pyidaungsu" panose="020B0502040204020203" pitchFamily="34" charset="0"/>
                <a:ea typeface="League Spartan" charset="0"/>
                <a:cs typeface="Pyidaungsu" panose="020B0502040204020203" pitchFamily="34" charset="0"/>
              </a:rPr>
              <a:t>ပုံရိပ်ဖော်ပြခြင်း</a:t>
            </a:r>
            <a:r>
              <a:rPr lang="en-US" b="1" dirty="0">
                <a:solidFill>
                  <a:schemeClr val="bg1"/>
                </a:solidFill>
                <a:latin typeface="Pyidaungsu" panose="020B0502040204020203" pitchFamily="34" charset="0"/>
                <a:ea typeface="League Spartan" charset="0"/>
                <a:cs typeface="Pyidaungsu" panose="020B0502040204020203" pitchFamily="34" charset="0"/>
              </a:rPr>
              <a:t>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4D9D484-38E9-410A-AEA4-2A68491CCD06}"/>
              </a:ext>
            </a:extLst>
          </p:cNvPr>
          <p:cNvSpPr txBox="1"/>
          <p:nvPr/>
        </p:nvSpPr>
        <p:spPr>
          <a:xfrm>
            <a:off x="4234550" y="6009439"/>
            <a:ext cx="3577326" cy="76944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ea typeface="League Spartan" charset="0"/>
                <a:cs typeface="Poppins" pitchFamily="2" charset="77"/>
              </a:rPr>
              <a:t>INTERCHANGE</a:t>
            </a:r>
          </a:p>
        </p:txBody>
      </p:sp>
      <p:sp>
        <p:nvSpPr>
          <p:cNvPr id="32" name="Subtitle 2">
            <a:extLst>
              <a:ext uri="{FF2B5EF4-FFF2-40B4-BE49-F238E27FC236}">
                <a16:creationId xmlns:a16="http://schemas.microsoft.com/office/drawing/2014/main" id="{06F1DCD2-982F-4714-9E73-E5401908F7EC}"/>
              </a:ext>
            </a:extLst>
          </p:cNvPr>
          <p:cNvSpPr txBox="1">
            <a:spLocks/>
          </p:cNvSpPr>
          <p:nvPr/>
        </p:nvSpPr>
        <p:spPr>
          <a:xfrm>
            <a:off x="4271402" y="6753331"/>
            <a:ext cx="4369006" cy="46166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my-MM" b="1" dirty="0">
                <a:solidFill>
                  <a:schemeClr val="bg1"/>
                </a:solidFill>
                <a:latin typeface="Pyidaungsu" panose="020B0502040204020203" pitchFamily="34" charset="0"/>
                <a:ea typeface="League Spartan" charset="0"/>
                <a:cs typeface="Pyidaungsu" panose="020B0502040204020203" pitchFamily="34" charset="0"/>
              </a:rPr>
              <a:t>ဘာသာစကား ဖလှယ်ခြင်း</a:t>
            </a:r>
            <a:endParaRPr lang="en-US" dirty="0">
              <a:solidFill>
                <a:schemeClr val="bg1"/>
              </a:solidFill>
              <a:latin typeface="Pyidaungsu" panose="020B0502040204020203" pitchFamily="34" charset="0"/>
              <a:ea typeface="Lato Light" panose="020F0502020204030203" pitchFamily="34" charset="0"/>
              <a:cs typeface="Pyidaungsu" panose="020B0502040204020203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DBE04B9-A6DB-4C2C-AE59-A98D1F7A6974}"/>
              </a:ext>
            </a:extLst>
          </p:cNvPr>
          <p:cNvSpPr txBox="1"/>
          <p:nvPr/>
        </p:nvSpPr>
        <p:spPr>
          <a:xfrm>
            <a:off x="4234550" y="7487977"/>
            <a:ext cx="3160032" cy="76944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ea typeface="League Spartan" charset="0"/>
                <a:cs typeface="Poppins" pitchFamily="2" charset="77"/>
              </a:rPr>
              <a:t>PROCESSING</a:t>
            </a:r>
          </a:p>
        </p:txBody>
      </p:sp>
      <p:sp>
        <p:nvSpPr>
          <p:cNvPr id="34" name="Subtitle 2">
            <a:extLst>
              <a:ext uri="{FF2B5EF4-FFF2-40B4-BE49-F238E27FC236}">
                <a16:creationId xmlns:a16="http://schemas.microsoft.com/office/drawing/2014/main" id="{899F3BBD-51B6-4541-907E-4B13A961CEFD}"/>
              </a:ext>
            </a:extLst>
          </p:cNvPr>
          <p:cNvSpPr txBox="1">
            <a:spLocks/>
          </p:cNvSpPr>
          <p:nvPr/>
        </p:nvSpPr>
        <p:spPr>
          <a:xfrm>
            <a:off x="4271402" y="8134593"/>
            <a:ext cx="4546209" cy="5355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my-MM" b="1" dirty="0">
                <a:solidFill>
                  <a:schemeClr val="bg1"/>
                </a:solidFill>
                <a:latin typeface="Pyidaungsu" panose="020B0502040204020203" pitchFamily="34" charset="0"/>
                <a:ea typeface="League Spartan" charset="0"/>
                <a:cs typeface="Pyidaungsu" panose="020B0502040204020203" pitchFamily="34" charset="0"/>
              </a:rPr>
              <a:t>ဘာသာစကားလုပ်ငန်းစဉ်များ</a:t>
            </a:r>
            <a:endParaRPr lang="en-US" b="1" dirty="0">
              <a:solidFill>
                <a:schemeClr val="bg1"/>
              </a:solidFill>
              <a:latin typeface="Pyidaungsu" panose="020B0502040204020203" pitchFamily="34" charset="0"/>
              <a:ea typeface="League Spartan" charset="0"/>
              <a:cs typeface="Pyidaungsu" panose="020B0502040204020203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DB9FECD9-9D1E-4D7F-BC4D-BA221A9E7C8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97046" y="6422922"/>
            <a:ext cx="748552" cy="78336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E8E6409-D50F-44CD-9C80-3AA99127F0F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357" y="5502359"/>
            <a:ext cx="289408" cy="36240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A9DDBCC-2890-4BEB-A8A1-8C3C54894C63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50000"/>
          </a:blip>
          <a:stretch>
            <a:fillRect/>
          </a:stretch>
        </p:blipFill>
        <p:spPr>
          <a:xfrm>
            <a:off x="2599094" y="7877899"/>
            <a:ext cx="911469" cy="69179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71E2B5B6-9C84-4364-A3F6-CD869FB9A785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50000"/>
          </a:blip>
          <a:stretch>
            <a:fillRect/>
          </a:stretch>
        </p:blipFill>
        <p:spPr>
          <a:xfrm>
            <a:off x="2903632" y="4889989"/>
            <a:ext cx="581828" cy="724002"/>
          </a:xfrm>
          <a:prstGeom prst="rect">
            <a:avLst/>
          </a:prstGeom>
        </p:spPr>
      </p:pic>
      <p:pic>
        <p:nvPicPr>
          <p:cNvPr id="51" name="Picture 50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8765B1F7-BDAA-40E8-9626-FF433A6CDD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7550" y="4312821"/>
            <a:ext cx="10712684" cy="5742315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35CC4DEB-FF3D-425A-90CD-67E7413F4116}"/>
              </a:ext>
            </a:extLst>
          </p:cNvPr>
          <p:cNvSpPr/>
          <p:nvPr/>
        </p:nvSpPr>
        <p:spPr>
          <a:xfrm>
            <a:off x="23946564" y="4705666"/>
            <a:ext cx="431086" cy="430466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C3A8E419-F691-48C3-AF9B-C59D77F039F2}"/>
              </a:ext>
            </a:extLst>
          </p:cNvPr>
          <p:cNvSpPr txBox="1">
            <a:spLocks/>
          </p:cNvSpPr>
          <p:nvPr/>
        </p:nvSpPr>
        <p:spPr>
          <a:xfrm>
            <a:off x="8465411" y="509319"/>
            <a:ext cx="4733540" cy="646331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marR="0" indent="0" algn="l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4800" b="1" i="0" kern="1200" dirty="0" smtClean="0">
                <a:solidFill>
                  <a:schemeClr val="tx2"/>
                </a:solidFill>
                <a:effectLst/>
                <a:latin typeface="Roboto Slab" pitchFamily="2" charset="0"/>
                <a:ea typeface="Noto Sans Light" panose="020B0402040504020204" pitchFamily="34" charset="0"/>
                <a:cs typeface="Lato" panose="020F0502020204030203" pitchFamily="34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4000" b="1" i="0" kern="1200" dirty="0" smtClean="0">
                <a:solidFill>
                  <a:schemeClr val="tx2"/>
                </a:solidFill>
                <a:effectLst/>
                <a:latin typeface="Roboto Slab" pitchFamily="2" charset="0"/>
                <a:ea typeface="Noto Sans Light" panose="020B0402040504020204" pitchFamily="34" charset="0"/>
                <a:cs typeface="Lato" panose="020F0502020204030203" pitchFamily="34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1" i="0" kern="1200" dirty="0" smtClean="0">
                <a:solidFill>
                  <a:schemeClr val="tx2"/>
                </a:solidFill>
                <a:effectLst/>
                <a:latin typeface="Roboto Slab" pitchFamily="2" charset="0"/>
                <a:ea typeface="Noto Sans Light" panose="020B0402040504020204" pitchFamily="34" charset="0"/>
                <a:cs typeface="Lato" panose="020F0502020204030203" pitchFamily="34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1" i="0" kern="1200" dirty="0" smtClean="0">
                <a:solidFill>
                  <a:schemeClr val="tx2"/>
                </a:solidFill>
                <a:effectLst/>
                <a:latin typeface="Roboto Slab" pitchFamily="2" charset="0"/>
                <a:ea typeface="Noto Sans Light" panose="020B0402040504020204" pitchFamily="34" charset="0"/>
                <a:cs typeface="Lato" panose="020F0502020204030203" pitchFamily="34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1" i="0" kern="1200" dirty="0">
                <a:solidFill>
                  <a:schemeClr val="tx2"/>
                </a:solidFill>
                <a:effectLst/>
                <a:latin typeface="Roboto Slab" pitchFamily="2" charset="0"/>
                <a:ea typeface="Noto Sans Light" panose="020B0402040504020204" pitchFamily="34" charset="0"/>
                <a:cs typeface="Lato" panose="020F0502020204030203" pitchFamily="34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latin typeface="+mn-lt"/>
                <a:cs typeface="Calibri" panose="020F0502020204030204" pitchFamily="34" charset="0"/>
              </a:rPr>
              <a:t>What and Why Unicode</a:t>
            </a:r>
            <a:endParaRPr lang="en-US" sz="2000" spc="300" dirty="0">
              <a:latin typeface="+mn-lt"/>
              <a:ea typeface="Source Sans Pro" panose="020B0503030403020204" pitchFamily="34" charset="0"/>
              <a:cs typeface="Noto Sans SemiBold" panose="020B0502040504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0F9CB71-9F1A-4FBD-B7F9-2AE00A492360}"/>
              </a:ext>
            </a:extLst>
          </p:cNvPr>
          <p:cNvSpPr txBox="1"/>
          <p:nvPr/>
        </p:nvSpPr>
        <p:spPr>
          <a:xfrm>
            <a:off x="8465411" y="1110054"/>
            <a:ext cx="5256567" cy="52322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my-MM" sz="2800" dirty="0">
                <a:ea typeface="Source Sans Pro Light" panose="020B0403030403020204" pitchFamily="34" charset="0"/>
                <a:cs typeface="Pyidaungsu" panose="020B0502040204020203" pitchFamily="34" charset="0"/>
              </a:rPr>
              <a:t>ယူနီကုဒ်ဆိုတာဘာလဲ ဘာကြောင့်လဲ</a:t>
            </a:r>
            <a:endParaRPr lang="en-US" sz="2800" dirty="0">
              <a:ea typeface="Source Sans Pro Light" panose="020B0403030403020204" pitchFamily="34" charset="0"/>
              <a:cs typeface="Pyidaungsu" panose="020B05020402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80CD50-A69B-43AA-B969-9E3C1C55E27E}"/>
              </a:ext>
            </a:extLst>
          </p:cNvPr>
          <p:cNvSpPr txBox="1"/>
          <p:nvPr/>
        </p:nvSpPr>
        <p:spPr>
          <a:xfrm>
            <a:off x="15673048" y="11412203"/>
            <a:ext cx="1441420" cy="707886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my-MM" sz="2000" dirty="0">
                <a:solidFill>
                  <a:schemeClr val="accent5">
                    <a:lumMod val="75000"/>
                    <a:lumOff val="25000"/>
                  </a:schemeClr>
                </a:solidFill>
              </a:rPr>
              <a:t>၂၀၀၈</a:t>
            </a:r>
            <a:endParaRPr lang="en-US" sz="2000" dirty="0">
              <a:solidFill>
                <a:schemeClr val="accent5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en-US" sz="2000" dirty="0">
                <a:solidFill>
                  <a:schemeClr val="accent5">
                    <a:lumMod val="75000"/>
                    <a:lumOff val="25000"/>
                  </a:schemeClr>
                </a:solidFill>
              </a:rPr>
              <a:t>Bangladesh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FAD28CB-A27E-4508-A15D-D08B2602A213}"/>
              </a:ext>
            </a:extLst>
          </p:cNvPr>
          <p:cNvSpPr txBox="1"/>
          <p:nvPr/>
        </p:nvSpPr>
        <p:spPr>
          <a:xfrm>
            <a:off x="17571668" y="11196386"/>
            <a:ext cx="1236236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my-MM" sz="2000" dirty="0">
                <a:solidFill>
                  <a:schemeClr val="accent5">
                    <a:lumMod val="75000"/>
                    <a:lumOff val="25000"/>
                  </a:schemeClr>
                </a:solidFill>
              </a:rPr>
              <a:t>၂၀၁၀</a:t>
            </a:r>
          </a:p>
          <a:p>
            <a:pPr algn="ctr"/>
            <a:r>
              <a:rPr lang="en-US" sz="2000" dirty="0">
                <a:solidFill>
                  <a:schemeClr val="accent5">
                    <a:lumMod val="75000"/>
                    <a:lumOff val="25000"/>
                  </a:schemeClr>
                </a:solidFill>
              </a:rPr>
              <a:t>Cambodia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375891A-B37B-4B4B-91B0-67ED6FBFB872}"/>
              </a:ext>
            </a:extLst>
          </p:cNvPr>
          <p:cNvSpPr txBox="1"/>
          <p:nvPr/>
        </p:nvSpPr>
        <p:spPr>
          <a:xfrm>
            <a:off x="19333684" y="10842443"/>
            <a:ext cx="2001572" cy="830997"/>
          </a:xfrm>
          <a:prstGeom prst="rect">
            <a:avLst/>
          </a:prstGeom>
          <a:solidFill>
            <a:srgbClr val="E7E468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my-MM" sz="2400" b="1" dirty="0">
                <a:solidFill>
                  <a:schemeClr val="bg1"/>
                </a:solidFill>
              </a:rPr>
              <a:t>၂၀၁၉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Myanmar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D5C189D-A11D-42BA-8AB2-B9EF701BE5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372095" y="9837397"/>
            <a:ext cx="2001572" cy="2723191"/>
          </a:xfrm>
          <a:prstGeom prst="rect">
            <a:avLst/>
          </a:prstGeom>
        </p:spPr>
      </p:pic>
      <p:pic>
        <p:nvPicPr>
          <p:cNvPr id="45" name="Picture 2" descr="Image result for iso standards">
            <a:extLst>
              <a:ext uri="{FF2B5EF4-FFF2-40B4-BE49-F238E27FC236}">
                <a16:creationId xmlns:a16="http://schemas.microsoft.com/office/drawing/2014/main" id="{405220A5-B838-4938-BD9D-026DB46C9B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5" t="17752" r="1868" b="18558"/>
          <a:stretch/>
        </p:blipFill>
        <p:spPr bwMode="auto">
          <a:xfrm>
            <a:off x="20731646" y="3568284"/>
            <a:ext cx="2920581" cy="1110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6E3C46B-581D-41B5-B45B-83692F652FE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35013" y="592388"/>
            <a:ext cx="959793" cy="103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510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33C1C9C-ABDA-45B7-B5CF-00BB18487C35}"/>
              </a:ext>
            </a:extLst>
          </p:cNvPr>
          <p:cNvSpPr txBox="1"/>
          <p:nvPr/>
        </p:nvSpPr>
        <p:spPr>
          <a:xfrm>
            <a:off x="8463516" y="659220"/>
            <a:ext cx="824135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latin typeface="Pyidaungsu" panose="020B0502040204020203" pitchFamily="34" charset="0"/>
                <a:cs typeface="Pyidaungsu" panose="020B0502040204020203" pitchFamily="34" charset="0"/>
              </a:rPr>
              <a:t>Typing Tutor – UniTutor </a:t>
            </a:r>
            <a:endParaRPr lang="en-US" sz="11500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8F9687-9CCA-4475-A935-B3D5456D9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0053" y="2286439"/>
            <a:ext cx="21183410" cy="937002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6A8287B-811E-4DE4-A18F-1B529215C461}"/>
              </a:ext>
            </a:extLst>
          </p:cNvPr>
          <p:cNvSpPr/>
          <p:nvPr/>
        </p:nvSpPr>
        <p:spPr>
          <a:xfrm>
            <a:off x="2445488" y="3700130"/>
            <a:ext cx="15395945" cy="155235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5111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FEC956E-E1E4-4C94-9128-13A7F111D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3741" y="287295"/>
            <a:ext cx="11905130" cy="1410161"/>
          </a:xfrm>
        </p:spPr>
        <p:txBody>
          <a:bodyPr/>
          <a:lstStyle/>
          <a:p>
            <a:r>
              <a:rPr lang="en-US" dirty="0"/>
              <a:t>Tools and  Tips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99D03B-EF20-4EDB-974C-E9CE2EAE7A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8292" y="3369473"/>
            <a:ext cx="14530339" cy="8879236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4000" dirty="0"/>
              <a:t>Chrome Profiles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dirty="0"/>
              <a:t>Browser Extension and Publics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dirty="0"/>
              <a:t>Multiple Keyboard Layouts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dirty="0"/>
              <a:t>MCF</a:t>
            </a:r>
          </a:p>
          <a:p>
            <a:pPr marL="1599971" lvl="1" indent="-685800">
              <a:buFont typeface="+mj-lt"/>
              <a:buAutoNum type="arabicPeriod"/>
            </a:pPr>
            <a:r>
              <a:rPr lang="en-US" sz="3200" dirty="0"/>
              <a:t>MCF MUX (App)</a:t>
            </a:r>
          </a:p>
          <a:p>
            <a:pPr marL="1599971" lvl="1" indent="-685800">
              <a:buFont typeface="+mj-lt"/>
              <a:buAutoNum type="arabicPeriod"/>
            </a:pPr>
            <a:r>
              <a:rPr lang="en-US" sz="3200" dirty="0"/>
              <a:t>MCF UniCon Converter (Web)</a:t>
            </a:r>
          </a:p>
          <a:p>
            <a:pPr marL="1599971" lvl="1" indent="-685800">
              <a:buFont typeface="+mj-lt"/>
              <a:buAutoNum type="arabicPeriod"/>
            </a:pPr>
            <a:r>
              <a:rPr lang="en-US" sz="3200" dirty="0"/>
              <a:t>MCF UniBot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dirty="0"/>
              <a:t>Windows 10 and Office </a:t>
            </a:r>
          </a:p>
          <a:p>
            <a:pPr marL="1599971" lvl="1" indent="-685800">
              <a:buFont typeface="+mj-lt"/>
              <a:buAutoNum type="arabicPeriod"/>
            </a:pPr>
            <a:r>
              <a:rPr lang="en-US" sz="3200" dirty="0"/>
              <a:t>Save as Option for Embedded Font</a:t>
            </a:r>
          </a:p>
          <a:p>
            <a:pPr marL="1599971" lvl="1" indent="-685800">
              <a:buFont typeface="+mj-lt"/>
              <a:buAutoNum type="arabicPeriod"/>
            </a:pPr>
            <a:r>
              <a:rPr lang="en-US" sz="3200" dirty="0"/>
              <a:t>Control + Windows + O (Layout)</a:t>
            </a:r>
          </a:p>
          <a:p>
            <a:pPr marL="1599971" lvl="1" indent="-685800">
              <a:buFont typeface="+mj-lt"/>
              <a:buAutoNum type="arabicPeriod"/>
            </a:pPr>
            <a:r>
              <a:rPr lang="en-US" sz="3200" dirty="0"/>
              <a:t>Windows + Space (Hotkey)</a:t>
            </a:r>
          </a:p>
        </p:txBody>
      </p:sp>
      <p:pic>
        <p:nvPicPr>
          <p:cNvPr id="1026" name="Picture 2" descr="Image result for tips and tricks">
            <a:extLst>
              <a:ext uri="{FF2B5EF4-FFF2-40B4-BE49-F238E27FC236}">
                <a16:creationId xmlns:a16="http://schemas.microsoft.com/office/drawing/2014/main" id="{96FF2D15-74FB-407E-B57E-605AABC96B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31" r="24833"/>
          <a:stretch/>
        </p:blipFill>
        <p:spPr bwMode="auto">
          <a:xfrm>
            <a:off x="15696810" y="3615070"/>
            <a:ext cx="6089081" cy="6731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231B587-7B78-432D-A58C-CC277AF24F04}"/>
              </a:ext>
            </a:extLst>
          </p:cNvPr>
          <p:cNvSpPr txBox="1"/>
          <p:nvPr/>
        </p:nvSpPr>
        <p:spPr>
          <a:xfrm>
            <a:off x="8613208" y="12631610"/>
            <a:ext cx="828406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dirty="0"/>
              <a:t>www.UnicodeToday.org</a:t>
            </a:r>
          </a:p>
        </p:txBody>
      </p:sp>
    </p:spTree>
    <p:extLst>
      <p:ext uri="{BB962C8B-B14F-4D97-AF65-F5344CB8AC3E}">
        <p14:creationId xmlns:p14="http://schemas.microsoft.com/office/powerpoint/2010/main" val="3418152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96A6C2BC-BF24-4ED9-9BEC-5C9645E986D9}"/>
              </a:ext>
            </a:extLst>
          </p:cNvPr>
          <p:cNvSpPr txBox="1">
            <a:spLocks/>
          </p:cNvSpPr>
          <p:nvPr/>
        </p:nvSpPr>
        <p:spPr>
          <a:xfrm>
            <a:off x="8465411" y="509319"/>
            <a:ext cx="8119017" cy="646331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marR="0" indent="0" algn="l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4800" b="1" i="0" kern="1200" dirty="0" smtClean="0">
                <a:solidFill>
                  <a:schemeClr val="tx2"/>
                </a:solidFill>
                <a:effectLst/>
                <a:latin typeface="Roboto Slab" pitchFamily="2" charset="0"/>
                <a:ea typeface="Noto Sans Light" panose="020B0402040504020204" pitchFamily="34" charset="0"/>
                <a:cs typeface="Lato" panose="020F0502020204030203" pitchFamily="34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4000" b="1" i="0" kern="1200" dirty="0" smtClean="0">
                <a:solidFill>
                  <a:schemeClr val="tx2"/>
                </a:solidFill>
                <a:effectLst/>
                <a:latin typeface="Roboto Slab" pitchFamily="2" charset="0"/>
                <a:ea typeface="Noto Sans Light" panose="020B0402040504020204" pitchFamily="34" charset="0"/>
                <a:cs typeface="Lato" panose="020F0502020204030203" pitchFamily="34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1" i="0" kern="1200" dirty="0" smtClean="0">
                <a:solidFill>
                  <a:schemeClr val="tx2"/>
                </a:solidFill>
                <a:effectLst/>
                <a:latin typeface="Roboto Slab" pitchFamily="2" charset="0"/>
                <a:ea typeface="Noto Sans Light" panose="020B0402040504020204" pitchFamily="34" charset="0"/>
                <a:cs typeface="Lato" panose="020F0502020204030203" pitchFamily="34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1" i="0" kern="1200" dirty="0" smtClean="0">
                <a:solidFill>
                  <a:schemeClr val="tx2"/>
                </a:solidFill>
                <a:effectLst/>
                <a:latin typeface="Roboto Slab" pitchFamily="2" charset="0"/>
                <a:ea typeface="Noto Sans Light" panose="020B0402040504020204" pitchFamily="34" charset="0"/>
                <a:cs typeface="Lato" panose="020F0502020204030203" pitchFamily="34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1" i="0" kern="1200" dirty="0">
                <a:solidFill>
                  <a:schemeClr val="tx2"/>
                </a:solidFill>
                <a:effectLst/>
                <a:latin typeface="Roboto Slab" pitchFamily="2" charset="0"/>
                <a:ea typeface="Noto Sans Light" panose="020B0402040504020204" pitchFamily="34" charset="0"/>
                <a:cs typeface="Lato" panose="020F0502020204030203" pitchFamily="34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spc="300" dirty="0">
                <a:latin typeface="+mn-lt"/>
                <a:ea typeface="Source Sans Pro" panose="020B0503030403020204" pitchFamily="34" charset="0"/>
                <a:cs typeface="Noto Sans SemiBold" panose="020B0502040504020204" pitchFamily="34" charset="0"/>
              </a:rPr>
              <a:t>Myanmar Towards Digital Economy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BA00F2A-C2C7-42DB-9561-EAA9DE7ED56E}"/>
              </a:ext>
            </a:extLst>
          </p:cNvPr>
          <p:cNvSpPr txBox="1"/>
          <p:nvPr/>
        </p:nvSpPr>
        <p:spPr>
          <a:xfrm>
            <a:off x="8465411" y="1140831"/>
            <a:ext cx="5083443" cy="4616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my-MM" sz="2400" spc="300" dirty="0">
                <a:ea typeface="Source Sans Pro Light" panose="020B0403030403020204" pitchFamily="34" charset="0"/>
                <a:cs typeface="Lato Light" panose="020F0502020204030203" pitchFamily="34" charset="0"/>
              </a:rPr>
              <a:t>မြန်မာဒီဂျစ်တယ်စီးပွားရေးစနစ်စီသို့</a:t>
            </a:r>
            <a:endParaRPr lang="en-US" sz="2400" spc="300" dirty="0">
              <a:ea typeface="Source Sans Pro Light" panose="020B0403030403020204" pitchFamily="34" charset="0"/>
              <a:cs typeface="Lato Light" panose="020F0502020204030203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424992B-65CD-4505-B560-DF4BCBED5E16}"/>
              </a:ext>
            </a:extLst>
          </p:cNvPr>
          <p:cNvSpPr txBox="1"/>
          <p:nvPr/>
        </p:nvSpPr>
        <p:spPr>
          <a:xfrm>
            <a:off x="1417893" y="3207837"/>
            <a:ext cx="4015843" cy="64633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my-MM" b="1" spc="300" dirty="0">
                <a:ea typeface="Source Sans Pro Light" panose="020B0403030403020204" pitchFamily="34" charset="0"/>
                <a:cs typeface="Pyidaungsu" panose="020B0502040204020203" pitchFamily="34" charset="0"/>
              </a:rPr>
              <a:t>ဒီဂျစ်တယ်စီးပွားရေး</a:t>
            </a:r>
            <a:endParaRPr lang="en-US" b="1" spc="300" dirty="0">
              <a:solidFill>
                <a:schemeClr val="tx2"/>
              </a:solidFill>
              <a:ea typeface="Noto Sans Light" panose="020B0402040504020204" pitchFamily="34" charset="0"/>
              <a:cs typeface="Pyidaungsu" panose="020B0502040204020203" pitchFamily="34" charset="0"/>
            </a:endParaRPr>
          </a:p>
        </p:txBody>
      </p:sp>
      <p:sp>
        <p:nvSpPr>
          <p:cNvPr id="27" name="Subtitle 2">
            <a:extLst>
              <a:ext uri="{FF2B5EF4-FFF2-40B4-BE49-F238E27FC236}">
                <a16:creationId xmlns:a16="http://schemas.microsoft.com/office/drawing/2014/main" id="{74448A6B-59D4-4D86-8DA7-09D5255E1166}"/>
              </a:ext>
            </a:extLst>
          </p:cNvPr>
          <p:cNvSpPr txBox="1">
            <a:spLocks/>
          </p:cNvSpPr>
          <p:nvPr/>
        </p:nvSpPr>
        <p:spPr>
          <a:xfrm>
            <a:off x="1316041" y="3750150"/>
            <a:ext cx="7002769" cy="1835441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my-MM" sz="2800" b="1" spc="300" dirty="0">
                <a:latin typeface="+mn-lt"/>
                <a:ea typeface="Source Sans Pro Light" panose="020B0403030403020204" pitchFamily="34" charset="0"/>
                <a:cs typeface="Pyidaungsu" panose="020B0502040204020203" pitchFamily="34" charset="0"/>
              </a:rPr>
              <a:t>ဒီဂျစ်တယ်အစိုးရ</a:t>
            </a:r>
            <a:endParaRPr lang="en-US" sz="2800" dirty="0">
              <a:solidFill>
                <a:schemeClr val="tx1"/>
              </a:solidFill>
              <a:latin typeface="+mn-lt"/>
              <a:ea typeface="Noto Sans Light" panose="020B0402040504020204" pitchFamily="34" charset="0"/>
              <a:cs typeface="Pyidaungsu" panose="020B0502040204020203" pitchFamily="34" charset="0"/>
            </a:endParaRPr>
          </a:p>
          <a:p>
            <a:pPr marL="457200" indent="-457200" algn="l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my-MM" sz="2800" b="1" spc="300" dirty="0">
                <a:solidFill>
                  <a:schemeClr val="tx1"/>
                </a:solidFill>
                <a:latin typeface="+mn-lt"/>
                <a:ea typeface="Source Sans Pro Light" panose="020B0403030403020204" pitchFamily="34" charset="0"/>
                <a:cs typeface="Pyidaungsu" panose="020B0502040204020203" pitchFamily="34" charset="0"/>
              </a:rPr>
              <a:t>လူမှုစီးပွားရေးကဏ္ဍစုံ</a:t>
            </a:r>
            <a:endParaRPr lang="en-US" sz="2800" b="1" spc="300" dirty="0">
              <a:latin typeface="+mn-lt"/>
              <a:ea typeface="Source Sans Pro Light" panose="020B0403030403020204" pitchFamily="34" charset="0"/>
              <a:cs typeface="Pyidaungsu" panose="020B0502040204020203" pitchFamily="34" charset="0"/>
            </a:endParaRPr>
          </a:p>
          <a:p>
            <a:pPr marL="457200" indent="-457200" algn="l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my-MM" sz="2800" b="1" spc="300" dirty="0">
                <a:latin typeface="+mn-lt"/>
                <a:ea typeface="Source Sans Pro Light" panose="020B0403030403020204" pitchFamily="34" charset="0"/>
                <a:cs typeface="Pyidaungsu" panose="020B0502040204020203" pitchFamily="34" charset="0"/>
              </a:rPr>
              <a:t>စတုတ္ထစက်မှုတော်လှန်ရေး</a:t>
            </a:r>
            <a:endParaRPr lang="en-US" sz="2800" dirty="0">
              <a:solidFill>
                <a:schemeClr val="tx1"/>
              </a:solidFill>
              <a:latin typeface="+mn-lt"/>
              <a:ea typeface="Noto Sans Light" panose="020B0402040504020204" pitchFamily="34" charset="0"/>
              <a:cs typeface="Pyidaungsu" panose="020B0502040204020203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B3B0EC1-C492-473B-9DE2-277FB5008555}"/>
              </a:ext>
            </a:extLst>
          </p:cNvPr>
          <p:cNvSpPr txBox="1"/>
          <p:nvPr/>
        </p:nvSpPr>
        <p:spPr>
          <a:xfrm>
            <a:off x="1444420" y="5955814"/>
            <a:ext cx="4821833" cy="64633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b="1" spc="300" dirty="0">
                <a:solidFill>
                  <a:schemeClr val="tx2"/>
                </a:solidFill>
                <a:ea typeface="Noto Sans Light" panose="020B0402040504020204" pitchFamily="34" charset="0"/>
                <a:cs typeface="Calibri" panose="020F0502020204030204" pitchFamily="34" charset="0"/>
              </a:rPr>
              <a:t>Traditional Economy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389B2A8-4E0F-4906-B73B-0BDD690EAAE0}"/>
              </a:ext>
            </a:extLst>
          </p:cNvPr>
          <p:cNvSpPr txBox="1"/>
          <p:nvPr/>
        </p:nvSpPr>
        <p:spPr>
          <a:xfrm>
            <a:off x="1352821" y="7225736"/>
            <a:ext cx="3842847" cy="64633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b="1" spc="300" dirty="0">
                <a:solidFill>
                  <a:schemeClr val="tx2"/>
                </a:solidFill>
                <a:ea typeface="Noto Sans Light" panose="020B0402040504020204" pitchFamily="34" charset="0"/>
                <a:cs typeface="Calibri" panose="020F0502020204030204" pitchFamily="34" charset="0"/>
              </a:rPr>
              <a:t>Digital Economy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F74B981-6B30-4127-86B3-95C9E5AA0265}"/>
              </a:ext>
            </a:extLst>
          </p:cNvPr>
          <p:cNvSpPr/>
          <p:nvPr/>
        </p:nvSpPr>
        <p:spPr>
          <a:xfrm>
            <a:off x="1996986" y="6754809"/>
            <a:ext cx="5647551" cy="24981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3E1EA74-D145-4321-B466-0D4B2EF14B9B}"/>
              </a:ext>
            </a:extLst>
          </p:cNvPr>
          <p:cNvSpPr/>
          <p:nvPr/>
        </p:nvSpPr>
        <p:spPr>
          <a:xfrm>
            <a:off x="1723589" y="6704192"/>
            <a:ext cx="4572000" cy="35840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D1556E5-EFE0-4F1B-A8BD-897B4D53B3DB}"/>
              </a:ext>
            </a:extLst>
          </p:cNvPr>
          <p:cNvSpPr/>
          <p:nvPr/>
        </p:nvSpPr>
        <p:spPr>
          <a:xfrm>
            <a:off x="1955917" y="8069323"/>
            <a:ext cx="5765931" cy="28498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3608083-F0AF-4F65-AB03-E8221CD97577}"/>
              </a:ext>
            </a:extLst>
          </p:cNvPr>
          <p:cNvSpPr/>
          <p:nvPr/>
        </p:nvSpPr>
        <p:spPr>
          <a:xfrm>
            <a:off x="1680473" y="8012821"/>
            <a:ext cx="1799654" cy="37700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1EF5761-BFDC-481C-B8A9-7A9225A78296}"/>
              </a:ext>
            </a:extLst>
          </p:cNvPr>
          <p:cNvGrpSpPr/>
          <p:nvPr/>
        </p:nvGrpSpPr>
        <p:grpSpPr>
          <a:xfrm>
            <a:off x="8635606" y="3957462"/>
            <a:ext cx="15216935" cy="7986452"/>
            <a:chOff x="8635606" y="3957462"/>
            <a:chExt cx="15216935" cy="7986452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04AE0AC4-C43D-4C58-8C7E-9499B69BFA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35606" y="3957462"/>
              <a:ext cx="15216935" cy="7986452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2005B5D-92AD-4F05-88F0-4D34D9B19F9D}"/>
                </a:ext>
              </a:extLst>
            </p:cNvPr>
            <p:cNvSpPr txBox="1"/>
            <p:nvPr/>
          </p:nvSpPr>
          <p:spPr>
            <a:xfrm>
              <a:off x="10643254" y="6275473"/>
              <a:ext cx="2329484" cy="1569660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r>
                <a:rPr lang="en-US" sz="9600" b="1" dirty="0">
                  <a:solidFill>
                    <a:srgbClr val="FFC000"/>
                  </a:solidFill>
                  <a:ea typeface="League Spartan" charset="0"/>
                  <a:cs typeface="Poppins" pitchFamily="2" charset="77"/>
                </a:rPr>
                <a:t>35%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1C97023-0B0F-44DE-A119-1FBB4C04B09D}"/>
                </a:ext>
              </a:extLst>
            </p:cNvPr>
            <p:cNvSpPr txBox="1"/>
            <p:nvPr/>
          </p:nvSpPr>
          <p:spPr>
            <a:xfrm>
              <a:off x="19200348" y="6891977"/>
              <a:ext cx="1391728" cy="923330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r>
                <a:rPr lang="en-US" sz="5400" b="1" dirty="0">
                  <a:solidFill>
                    <a:srgbClr val="FFC000"/>
                  </a:solidFill>
                  <a:ea typeface="League Spartan" charset="0"/>
                  <a:cs typeface="Poppins" pitchFamily="2" charset="77"/>
                </a:rPr>
                <a:t>17%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0AA8921-DCE1-4CCB-8FC2-E781AF24A67D}"/>
                </a:ext>
              </a:extLst>
            </p:cNvPr>
            <p:cNvSpPr txBox="1"/>
            <p:nvPr/>
          </p:nvSpPr>
          <p:spPr>
            <a:xfrm>
              <a:off x="16126241" y="6066754"/>
              <a:ext cx="1524776" cy="1015663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r>
                <a:rPr lang="en-US" sz="6000" b="1" dirty="0">
                  <a:solidFill>
                    <a:srgbClr val="FFC000"/>
                  </a:solidFill>
                  <a:ea typeface="League Spartan" charset="0"/>
                  <a:cs typeface="Poppins" pitchFamily="2" charset="77"/>
                </a:rPr>
                <a:t>27%</a:t>
              </a:r>
            </a:p>
          </p:txBody>
        </p:sp>
      </p:grpSp>
      <p:sp>
        <p:nvSpPr>
          <p:cNvPr id="40" name="Subtitle 2">
            <a:extLst>
              <a:ext uri="{FF2B5EF4-FFF2-40B4-BE49-F238E27FC236}">
                <a16:creationId xmlns:a16="http://schemas.microsoft.com/office/drawing/2014/main" id="{E89ED073-7FB5-4D53-B84E-15B341B74020}"/>
              </a:ext>
            </a:extLst>
          </p:cNvPr>
          <p:cNvSpPr txBox="1">
            <a:spLocks/>
          </p:cNvSpPr>
          <p:nvPr/>
        </p:nvSpPr>
        <p:spPr>
          <a:xfrm>
            <a:off x="17180002" y="3113507"/>
            <a:ext cx="6672539" cy="671148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4000"/>
              </a:lnSpc>
              <a:spcBef>
                <a:spcPts val="1700"/>
              </a:spcBef>
            </a:pP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Noto Sans Light" panose="020B0402040504020204" pitchFamily="34" charset="0"/>
                <a:cs typeface="Lato Light" panose="020F0502020204030203" pitchFamily="34" charset="0"/>
              </a:rPr>
              <a:t>Source: World Economic Forum, 2018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CE81B155-2F36-4C14-AD24-3338651448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801" r="9825"/>
          <a:stretch/>
        </p:blipFill>
        <p:spPr>
          <a:xfrm>
            <a:off x="2560531" y="8658348"/>
            <a:ext cx="4060869" cy="3289284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DFCCEA1C-DCD0-4996-9AAC-845ABE3AF67B}"/>
              </a:ext>
            </a:extLst>
          </p:cNvPr>
          <p:cNvSpPr/>
          <p:nvPr/>
        </p:nvSpPr>
        <p:spPr>
          <a:xfrm>
            <a:off x="23946564" y="4705666"/>
            <a:ext cx="431086" cy="430466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8784CC9-9B21-47DA-94E9-AB7B2F7893CA}"/>
              </a:ext>
            </a:extLst>
          </p:cNvPr>
          <p:cNvSpPr/>
          <p:nvPr/>
        </p:nvSpPr>
        <p:spPr>
          <a:xfrm>
            <a:off x="4879349" y="12646005"/>
            <a:ext cx="3879733" cy="60766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Digital Economy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0924E86A-9DEC-4F52-8A8C-AA1967E9BA8B}"/>
              </a:ext>
            </a:extLst>
          </p:cNvPr>
          <p:cNvSpPr/>
          <p:nvPr/>
        </p:nvSpPr>
        <p:spPr>
          <a:xfrm>
            <a:off x="8889092" y="12646005"/>
            <a:ext cx="3879733" cy="60766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Knowledge Economy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B4731979-01A6-4C3D-A361-F113EBBE5A64}"/>
              </a:ext>
            </a:extLst>
          </p:cNvPr>
          <p:cNvSpPr/>
          <p:nvPr/>
        </p:nvSpPr>
        <p:spPr>
          <a:xfrm>
            <a:off x="12898835" y="12646004"/>
            <a:ext cx="3879733" cy="60766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Creative Economy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7348331F-6FE7-4534-A12C-EC1BD94729BD}"/>
              </a:ext>
            </a:extLst>
          </p:cNvPr>
          <p:cNvSpPr/>
          <p:nvPr/>
        </p:nvSpPr>
        <p:spPr>
          <a:xfrm>
            <a:off x="16908578" y="12646003"/>
            <a:ext cx="3879733" cy="60766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Intelligent Economy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0CB6E0AD-3A76-412A-ABA3-871669447284}"/>
              </a:ext>
            </a:extLst>
          </p:cNvPr>
          <p:cNvSpPr/>
          <p:nvPr/>
        </p:nvSpPr>
        <p:spPr>
          <a:xfrm>
            <a:off x="11990810" y="5186754"/>
            <a:ext cx="3879733" cy="607665"/>
          </a:xfrm>
          <a:prstGeom prst="roundRect">
            <a:avLst/>
          </a:prstGeom>
          <a:solidFill>
            <a:srgbClr val="084D9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Industry 4.0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10E5F142-A372-466C-9B56-AA48F2280C7D}"/>
              </a:ext>
            </a:extLst>
          </p:cNvPr>
          <p:cNvSpPr/>
          <p:nvPr/>
        </p:nvSpPr>
        <p:spPr>
          <a:xfrm>
            <a:off x="12262740" y="9555479"/>
            <a:ext cx="3879733" cy="607665"/>
          </a:xfrm>
          <a:prstGeom prst="roundRect">
            <a:avLst/>
          </a:prstGeom>
          <a:solidFill>
            <a:srgbClr val="084D9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Digital Trade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F465C25-A8A4-4CA6-8D53-777756E62BAC}"/>
              </a:ext>
            </a:extLst>
          </p:cNvPr>
          <p:cNvSpPr/>
          <p:nvPr/>
        </p:nvSpPr>
        <p:spPr>
          <a:xfrm>
            <a:off x="16916529" y="8792220"/>
            <a:ext cx="3879733" cy="607665"/>
          </a:xfrm>
          <a:prstGeom prst="roundRect">
            <a:avLst/>
          </a:prstGeom>
          <a:solidFill>
            <a:srgbClr val="084D9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Digital Government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7A8ED52B-85D3-46BC-B31D-5CE40A71C20B}"/>
              </a:ext>
            </a:extLst>
          </p:cNvPr>
          <p:cNvSpPr/>
          <p:nvPr/>
        </p:nvSpPr>
        <p:spPr>
          <a:xfrm>
            <a:off x="13930677" y="7480673"/>
            <a:ext cx="3879733" cy="607665"/>
          </a:xfrm>
          <a:prstGeom prst="roundRect">
            <a:avLst/>
          </a:prstGeom>
          <a:solidFill>
            <a:srgbClr val="084D9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Digital Society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B3F44ABB-84DB-4AD4-A5F6-08BE53B11899}"/>
              </a:ext>
            </a:extLst>
          </p:cNvPr>
          <p:cNvSpPr/>
          <p:nvPr/>
        </p:nvSpPr>
        <p:spPr>
          <a:xfrm>
            <a:off x="18079953" y="5762921"/>
            <a:ext cx="3879733" cy="607665"/>
          </a:xfrm>
          <a:prstGeom prst="roundRect">
            <a:avLst/>
          </a:prstGeom>
          <a:solidFill>
            <a:srgbClr val="084D9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Digital Commerce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D37E7F-3273-476A-91ED-A7A44C6F5E8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795" y="8858076"/>
            <a:ext cx="2788227" cy="2788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0316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reeform 37">
            <a:extLst>
              <a:ext uri="{FF2B5EF4-FFF2-40B4-BE49-F238E27FC236}">
                <a16:creationId xmlns:a16="http://schemas.microsoft.com/office/drawing/2014/main" id="{19638537-3712-9740-B3CB-FD3E4E6B5EBB}"/>
              </a:ext>
            </a:extLst>
          </p:cNvPr>
          <p:cNvSpPr/>
          <p:nvPr/>
        </p:nvSpPr>
        <p:spPr>
          <a:xfrm flipH="1">
            <a:off x="3176" y="1786"/>
            <a:ext cx="12605123" cy="13712428"/>
          </a:xfrm>
          <a:custGeom>
            <a:avLst/>
            <a:gdLst>
              <a:gd name="connsiteX0" fmla="*/ 12608406 w 12608406"/>
              <a:gd name="connsiteY0" fmla="*/ 0 h 13716000"/>
              <a:gd name="connsiteX1" fmla="*/ 3429000 w 12608406"/>
              <a:gd name="connsiteY1" fmla="*/ 0 h 13716000"/>
              <a:gd name="connsiteX2" fmla="*/ 0 w 12608406"/>
              <a:gd name="connsiteY2" fmla="*/ 13716000 h 13716000"/>
              <a:gd name="connsiteX3" fmla="*/ 11201400 w 12608406"/>
              <a:gd name="connsiteY3" fmla="*/ 13716000 h 13716000"/>
              <a:gd name="connsiteX4" fmla="*/ 12608406 w 12608406"/>
              <a:gd name="connsiteY4" fmla="*/ 8087976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08406" h="13716000">
                <a:moveTo>
                  <a:pt x="12608406" y="0"/>
                </a:moveTo>
                <a:lnTo>
                  <a:pt x="3429000" y="0"/>
                </a:lnTo>
                <a:lnTo>
                  <a:pt x="0" y="13716000"/>
                </a:lnTo>
                <a:lnTo>
                  <a:pt x="11201400" y="13716000"/>
                </a:lnTo>
                <a:lnTo>
                  <a:pt x="12608406" y="8087976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 dirty="0">
              <a:latin typeface="Source Sans Pro" panose="020B0503030403020204" pitchFamily="34" charset="0"/>
            </a:endParaRPr>
          </a:p>
        </p:txBody>
      </p:sp>
      <p:sp>
        <p:nvSpPr>
          <p:cNvPr id="34" name="Freeform 86">
            <a:extLst>
              <a:ext uri="{FF2B5EF4-FFF2-40B4-BE49-F238E27FC236}">
                <a16:creationId xmlns:a16="http://schemas.microsoft.com/office/drawing/2014/main" id="{360D1B27-2A1A-B948-979A-69FD463369C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905210" y="2823817"/>
            <a:ext cx="1705788" cy="1705788"/>
          </a:xfrm>
          <a:prstGeom prst="ellipse">
            <a:avLst/>
          </a:prstGeom>
          <a:noFill/>
          <a:ln w="50800">
            <a:solidFill>
              <a:schemeClr val="accent1"/>
            </a:solidFill>
            <a:miter lim="800000"/>
          </a:ln>
          <a:effectLst/>
        </p:spPr>
        <p:txBody>
          <a:bodyPr wrap="none" anchor="ctr"/>
          <a:lstStyle/>
          <a:p>
            <a:endParaRPr lang="en-US" sz="19895" b="1" dirty="0">
              <a:solidFill>
                <a:schemeClr val="accent6">
                  <a:lumMod val="50000"/>
                </a:schemeClr>
              </a:solidFill>
              <a:latin typeface="Source Sans Pro" panose="020B0503030403020204" pitchFamily="34" charset="0"/>
            </a:endParaRPr>
          </a:p>
        </p:txBody>
      </p:sp>
      <p:sp>
        <p:nvSpPr>
          <p:cNvPr id="43" name="Text Placeholder 6">
            <a:extLst>
              <a:ext uri="{FF2B5EF4-FFF2-40B4-BE49-F238E27FC236}">
                <a16:creationId xmlns:a16="http://schemas.microsoft.com/office/drawing/2014/main" id="{D851B238-A537-BA4E-ADC1-A4AE4E5CE5E1}"/>
              </a:ext>
            </a:extLst>
          </p:cNvPr>
          <p:cNvSpPr txBox="1">
            <a:spLocks/>
          </p:cNvSpPr>
          <p:nvPr/>
        </p:nvSpPr>
        <p:spPr>
          <a:xfrm>
            <a:off x="12712913" y="710983"/>
            <a:ext cx="10335394" cy="1076898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marR="0" indent="0" algn="l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4800" b="1" i="0" kern="1200" dirty="0" smtClean="0">
                <a:solidFill>
                  <a:schemeClr val="tx2"/>
                </a:solidFill>
                <a:effectLst/>
                <a:latin typeface="Roboto Slab" pitchFamily="2" charset="0"/>
                <a:ea typeface="Noto Sans Light" panose="020B0402040504020204" pitchFamily="34" charset="0"/>
                <a:cs typeface="Lato" panose="020F0502020204030203" pitchFamily="34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4000" b="1" i="0" kern="1200" dirty="0" smtClean="0">
                <a:solidFill>
                  <a:schemeClr val="tx2"/>
                </a:solidFill>
                <a:effectLst/>
                <a:latin typeface="Roboto Slab" pitchFamily="2" charset="0"/>
                <a:ea typeface="Noto Sans Light" panose="020B0402040504020204" pitchFamily="34" charset="0"/>
                <a:cs typeface="Lato" panose="020F0502020204030203" pitchFamily="34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1" i="0" kern="1200" dirty="0" smtClean="0">
                <a:solidFill>
                  <a:schemeClr val="tx2"/>
                </a:solidFill>
                <a:effectLst/>
                <a:latin typeface="Roboto Slab" pitchFamily="2" charset="0"/>
                <a:ea typeface="Noto Sans Light" panose="020B0402040504020204" pitchFamily="34" charset="0"/>
                <a:cs typeface="Lato" panose="020F0502020204030203" pitchFamily="34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1" i="0" kern="1200" dirty="0" smtClean="0">
                <a:solidFill>
                  <a:schemeClr val="tx2"/>
                </a:solidFill>
                <a:effectLst/>
                <a:latin typeface="Roboto Slab" pitchFamily="2" charset="0"/>
                <a:ea typeface="Noto Sans Light" panose="020B0402040504020204" pitchFamily="34" charset="0"/>
                <a:cs typeface="Lato" panose="020F0502020204030203" pitchFamily="34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1" i="0" kern="1200" dirty="0">
                <a:solidFill>
                  <a:schemeClr val="tx2"/>
                </a:solidFill>
                <a:effectLst/>
                <a:latin typeface="Roboto Slab" pitchFamily="2" charset="0"/>
                <a:ea typeface="Noto Sans Light" panose="020B0402040504020204" pitchFamily="34" charset="0"/>
                <a:cs typeface="Lato" panose="020F0502020204030203" pitchFamily="34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6398" spc="300" dirty="0">
                <a:latin typeface="+mn-lt"/>
                <a:ea typeface="Source Sans Pro" panose="020B0503030403020204" pitchFamily="34" charset="0"/>
                <a:cs typeface="Noto Sans SemiBold" panose="020B0502040504020204" pitchFamily="34" charset="0"/>
              </a:rPr>
              <a:t>Rounding Up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1D8B782-B316-3040-8ED3-D4B533E09BCB}"/>
              </a:ext>
            </a:extLst>
          </p:cNvPr>
          <p:cNvSpPr txBox="1"/>
          <p:nvPr/>
        </p:nvSpPr>
        <p:spPr>
          <a:xfrm>
            <a:off x="17898521" y="1746584"/>
            <a:ext cx="5115504" cy="58464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3199" spc="600" dirty="0">
                <a:ea typeface="Source Sans Pro Light" panose="020B0403030403020204" pitchFamily="34" charset="0"/>
                <a:cs typeface="Lato Light" panose="020F0502020204030203" pitchFamily="34" charset="0"/>
              </a:rPr>
              <a:t>Q&amp;A and Discussions</a:t>
            </a:r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5E5C94DE-DA8D-2449-B128-D6838814A5C1}"/>
              </a:ext>
            </a:extLst>
          </p:cNvPr>
          <p:cNvSpPr/>
          <p:nvPr/>
        </p:nvSpPr>
        <p:spPr>
          <a:xfrm>
            <a:off x="22058726" y="414835"/>
            <a:ext cx="1590642" cy="1409795"/>
          </a:xfrm>
          <a:custGeom>
            <a:avLst/>
            <a:gdLst>
              <a:gd name="connsiteX0" fmla="*/ 0 w 2974008"/>
              <a:gd name="connsiteY0" fmla="*/ 0 h 2633472"/>
              <a:gd name="connsiteX1" fmla="*/ 2974008 w 2974008"/>
              <a:gd name="connsiteY1" fmla="*/ 0 h 2633472"/>
              <a:gd name="connsiteX2" fmla="*/ 2974008 w 2974008"/>
              <a:gd name="connsiteY2" fmla="*/ 2633472 h 2633472"/>
              <a:gd name="connsiteX3" fmla="*/ 2642516 w 2974008"/>
              <a:gd name="connsiteY3" fmla="*/ 2633472 h 2633472"/>
              <a:gd name="connsiteX4" fmla="*/ 2642516 w 2974008"/>
              <a:gd name="connsiteY4" fmla="*/ 331492 h 2633472"/>
              <a:gd name="connsiteX5" fmla="*/ 0 w 2974008"/>
              <a:gd name="connsiteY5" fmla="*/ 331492 h 2633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74008" h="2633472">
                <a:moveTo>
                  <a:pt x="0" y="0"/>
                </a:moveTo>
                <a:lnTo>
                  <a:pt x="2974008" y="0"/>
                </a:lnTo>
                <a:lnTo>
                  <a:pt x="2974008" y="2633472"/>
                </a:lnTo>
                <a:lnTo>
                  <a:pt x="2642516" y="2633472"/>
                </a:lnTo>
                <a:lnTo>
                  <a:pt x="2642516" y="331492"/>
                </a:lnTo>
                <a:lnTo>
                  <a:pt x="0" y="331492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 dirty="0">
              <a:solidFill>
                <a:schemeClr val="tx1"/>
              </a:solidFill>
              <a:latin typeface="Source Sans Pro" panose="020B0503030403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5895C60-D5C5-5044-B926-77E6028FE77C}"/>
              </a:ext>
            </a:extLst>
          </p:cNvPr>
          <p:cNvSpPr/>
          <p:nvPr/>
        </p:nvSpPr>
        <p:spPr>
          <a:xfrm>
            <a:off x="23405720" y="4706227"/>
            <a:ext cx="968758" cy="430354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pic>
        <p:nvPicPr>
          <p:cNvPr id="5" name="Picture Placeholder 4" descr="A picture containing outdoor, sky, building, boat&#10;&#10;Description automatically generated">
            <a:extLst>
              <a:ext uri="{FF2B5EF4-FFF2-40B4-BE49-F238E27FC236}">
                <a16:creationId xmlns:a16="http://schemas.microsoft.com/office/drawing/2014/main" id="{BBCF9033-72E6-42D5-8D27-C664459DFC2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53" r="24153"/>
          <a:stretch>
            <a:fillRect/>
          </a:stretch>
        </p:blipFill>
        <p:spPr>
          <a:xfrm>
            <a:off x="0" y="0"/>
            <a:ext cx="12573001" cy="13716000"/>
          </a:xfr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CA6B7E7-5FB1-4F76-9CFA-34EF120CCAE7}"/>
              </a:ext>
            </a:extLst>
          </p:cNvPr>
          <p:cNvSpPr txBox="1"/>
          <p:nvPr/>
        </p:nvSpPr>
        <p:spPr>
          <a:xfrm>
            <a:off x="11082344" y="6310333"/>
            <a:ext cx="3827202" cy="101566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6000" b="1" spc="300" dirty="0">
                <a:solidFill>
                  <a:schemeClr val="tx2"/>
                </a:solidFill>
                <a:ea typeface="Noto Sans Light" panose="020B0402040504020204" pitchFamily="34" charset="0"/>
                <a:cs typeface="Calibri" panose="020F0502020204030204" pitchFamily="34" charset="0"/>
              </a:rPr>
              <a:t>Thank You</a:t>
            </a:r>
          </a:p>
        </p:txBody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id="{CCEFB778-AB4A-4C06-89F8-500D73CD97C3}"/>
              </a:ext>
            </a:extLst>
          </p:cNvPr>
          <p:cNvSpPr txBox="1">
            <a:spLocks/>
          </p:cNvSpPr>
          <p:nvPr/>
        </p:nvSpPr>
        <p:spPr>
          <a:xfrm>
            <a:off x="15383163" y="4712649"/>
            <a:ext cx="8743374" cy="4245277"/>
          </a:xfrm>
          <a:prstGeom prst="rect">
            <a:avLst/>
          </a:prstGeom>
        </p:spPr>
        <p:txBody>
          <a:bodyPr vert="horz" wrap="square" lIns="217433" tIns="108718" rIns="217433" bIns="108718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my-MM" sz="3200" dirty="0">
                <a:solidFill>
                  <a:srgbClr val="0070C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ကျေးဇူးအထူးတင်ပါတယ်။</a:t>
            </a:r>
          </a:p>
          <a:p>
            <a:pPr>
              <a:lnSpc>
                <a:spcPct val="150000"/>
              </a:lnSpc>
            </a:pPr>
            <a:r>
              <a:rPr lang="my-MM" sz="3200" dirty="0">
                <a:solidFill>
                  <a:srgbClr val="0070C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ငိၼ်းၸူမ်းၶွပ်ႈၸႂ်ယႂ်ႇၼမ်တေႉတေႉၶႃႈဢေႃႈ။</a:t>
            </a:r>
          </a:p>
          <a:p>
            <a:pPr>
              <a:lnSpc>
                <a:spcPct val="150000"/>
              </a:lnSpc>
            </a:pPr>
            <a:r>
              <a:rPr lang="my-MM" sz="3200" dirty="0">
                <a:solidFill>
                  <a:srgbClr val="0070C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တၚ်ဂုဏ်ဗွဲမလောန်ရအဴ </a:t>
            </a:r>
          </a:p>
          <a:p>
            <a:pPr>
              <a:lnSpc>
                <a:spcPct val="150000"/>
              </a:lnSpc>
            </a:pPr>
            <a:r>
              <a:rPr lang="my-MM" sz="3200" dirty="0">
                <a:solidFill>
                  <a:srgbClr val="0070C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တၣ်ဘျုဒိၣ်မးလီၤ </a:t>
            </a:r>
          </a:p>
          <a:p>
            <a:pPr>
              <a:lnSpc>
                <a:spcPct val="150000"/>
              </a:lnSpc>
            </a:pPr>
            <a:r>
              <a:rPr lang="my-MM" sz="3200" dirty="0">
                <a:solidFill>
                  <a:srgbClr val="0070C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ကေꩻဇူꩻတင်ႏငါႏမရေႏမရာႏသြ</a:t>
            </a:r>
            <a:endParaRPr lang="en-US" sz="3200" dirty="0">
              <a:solidFill>
                <a:srgbClr val="0070C0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4284CA-B28B-4D05-A360-6C559E275CD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7221" y="4488831"/>
            <a:ext cx="1441906" cy="1546054"/>
          </a:xfrm>
          <a:prstGeom prst="rect">
            <a:avLst/>
          </a:prstGeom>
        </p:spPr>
      </p:pic>
      <p:sp>
        <p:nvSpPr>
          <p:cNvPr id="40" name="Shape 2579">
            <a:extLst>
              <a:ext uri="{FF2B5EF4-FFF2-40B4-BE49-F238E27FC236}">
                <a16:creationId xmlns:a16="http://schemas.microsoft.com/office/drawing/2014/main" id="{3A03A2A6-9061-4923-98AF-3197D56C4EA2}"/>
              </a:ext>
            </a:extLst>
          </p:cNvPr>
          <p:cNvSpPr>
            <a:spLocks noChangeAspect="1"/>
          </p:cNvSpPr>
          <p:nvPr/>
        </p:nvSpPr>
        <p:spPr>
          <a:xfrm>
            <a:off x="2298721" y="10766194"/>
            <a:ext cx="918765" cy="9187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257" y="18984"/>
                </a:moveTo>
                <a:lnTo>
                  <a:pt x="11380" y="15408"/>
                </a:lnTo>
                <a:lnTo>
                  <a:pt x="10800" y="14983"/>
                </a:lnTo>
                <a:lnTo>
                  <a:pt x="10219" y="15408"/>
                </a:lnTo>
                <a:lnTo>
                  <a:pt x="5343" y="18984"/>
                </a:lnTo>
                <a:lnTo>
                  <a:pt x="7313" y="13075"/>
                </a:lnTo>
                <a:lnTo>
                  <a:pt x="7534" y="12411"/>
                </a:lnTo>
                <a:lnTo>
                  <a:pt x="6980" y="11985"/>
                </a:lnTo>
                <a:lnTo>
                  <a:pt x="2887" y="8836"/>
                </a:lnTo>
                <a:lnTo>
                  <a:pt x="8535" y="8836"/>
                </a:lnTo>
                <a:lnTo>
                  <a:pt x="8774" y="8199"/>
                </a:lnTo>
                <a:lnTo>
                  <a:pt x="10800" y="2796"/>
                </a:lnTo>
                <a:lnTo>
                  <a:pt x="12826" y="8199"/>
                </a:lnTo>
                <a:lnTo>
                  <a:pt x="13065" y="8836"/>
                </a:lnTo>
                <a:lnTo>
                  <a:pt x="18714" y="8836"/>
                </a:lnTo>
                <a:lnTo>
                  <a:pt x="14619" y="11985"/>
                </a:lnTo>
                <a:lnTo>
                  <a:pt x="14066" y="12411"/>
                </a:lnTo>
                <a:cubicBezTo>
                  <a:pt x="14066" y="12411"/>
                  <a:pt x="16257" y="18984"/>
                  <a:pt x="16257" y="18984"/>
                </a:cubicBezTo>
                <a:close/>
                <a:moveTo>
                  <a:pt x="21600" y="7855"/>
                </a:moveTo>
                <a:lnTo>
                  <a:pt x="13745" y="7855"/>
                </a:lnTo>
                <a:lnTo>
                  <a:pt x="10800" y="0"/>
                </a:lnTo>
                <a:lnTo>
                  <a:pt x="7855" y="7855"/>
                </a:lnTo>
                <a:lnTo>
                  <a:pt x="0" y="7855"/>
                </a:lnTo>
                <a:lnTo>
                  <a:pt x="6382" y="12764"/>
                </a:lnTo>
                <a:lnTo>
                  <a:pt x="3436" y="21600"/>
                </a:lnTo>
                <a:lnTo>
                  <a:pt x="10800" y="16200"/>
                </a:lnTo>
                <a:lnTo>
                  <a:pt x="18164" y="21600"/>
                </a:lnTo>
                <a:lnTo>
                  <a:pt x="15218" y="12764"/>
                </a:lnTo>
                <a:cubicBezTo>
                  <a:pt x="15218" y="12764"/>
                  <a:pt x="21600" y="7855"/>
                  <a:pt x="21600" y="7855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38080" tIns="38080" rIns="38080" bIns="38080" anchor="ctr"/>
          <a:lstStyle/>
          <a:p>
            <a:pPr defTabSz="45695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 b="1" dirty="0">
              <a:latin typeface="Source Sans Pro" panose="020B0503030403020204" pitchFamily="34" charset="0"/>
              <a:ea typeface="Noto Sans Light" panose="020B0402040504020204" pitchFamily="34" charset="0"/>
              <a:cs typeface="Noto Sans Light" panose="020B0402040504020204" pitchFamily="34" charset="0"/>
            </a:endParaRPr>
          </a:p>
        </p:txBody>
      </p:sp>
      <p:sp>
        <p:nvSpPr>
          <p:cNvPr id="41" name="Shape 2620">
            <a:extLst>
              <a:ext uri="{FF2B5EF4-FFF2-40B4-BE49-F238E27FC236}">
                <a16:creationId xmlns:a16="http://schemas.microsoft.com/office/drawing/2014/main" id="{5CF07402-CA37-457B-A080-38F9E5F7C76F}"/>
              </a:ext>
            </a:extLst>
          </p:cNvPr>
          <p:cNvSpPr>
            <a:spLocks noChangeAspect="1"/>
          </p:cNvSpPr>
          <p:nvPr/>
        </p:nvSpPr>
        <p:spPr>
          <a:xfrm>
            <a:off x="2298724" y="5749270"/>
            <a:ext cx="918763" cy="8355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144" extrusionOk="0">
                <a:moveTo>
                  <a:pt x="20618" y="7406"/>
                </a:moveTo>
                <a:lnTo>
                  <a:pt x="13580" y="7406"/>
                </a:lnTo>
                <a:cubicBezTo>
                  <a:pt x="13156" y="6803"/>
                  <a:pt x="12718" y="6095"/>
                  <a:pt x="12319" y="5293"/>
                </a:cubicBezTo>
                <a:lnTo>
                  <a:pt x="20618" y="5293"/>
                </a:lnTo>
                <a:cubicBezTo>
                  <a:pt x="20618" y="5293"/>
                  <a:pt x="20618" y="7406"/>
                  <a:pt x="20618" y="7406"/>
                </a:cubicBezTo>
                <a:close/>
                <a:moveTo>
                  <a:pt x="19636" y="13747"/>
                </a:moveTo>
                <a:lnTo>
                  <a:pt x="11291" y="13747"/>
                </a:lnTo>
                <a:lnTo>
                  <a:pt x="11291" y="8463"/>
                </a:lnTo>
                <a:lnTo>
                  <a:pt x="13090" y="8463"/>
                </a:lnTo>
                <a:cubicBezTo>
                  <a:pt x="14022" y="9712"/>
                  <a:pt x="14815" y="10437"/>
                  <a:pt x="14882" y="10497"/>
                </a:cubicBezTo>
                <a:cubicBezTo>
                  <a:pt x="15009" y="10610"/>
                  <a:pt x="15174" y="10644"/>
                  <a:pt x="15323" y="10601"/>
                </a:cubicBezTo>
                <a:cubicBezTo>
                  <a:pt x="15418" y="10574"/>
                  <a:pt x="15505" y="10516"/>
                  <a:pt x="15573" y="10429"/>
                </a:cubicBezTo>
                <a:cubicBezTo>
                  <a:pt x="15746" y="10205"/>
                  <a:pt x="15718" y="9871"/>
                  <a:pt x="15510" y="9684"/>
                </a:cubicBezTo>
                <a:cubicBezTo>
                  <a:pt x="15498" y="9674"/>
                  <a:pt x="15023" y="9238"/>
                  <a:pt x="14383" y="8463"/>
                </a:cubicBezTo>
                <a:lnTo>
                  <a:pt x="19636" y="8463"/>
                </a:lnTo>
                <a:cubicBezTo>
                  <a:pt x="19636" y="8463"/>
                  <a:pt x="19636" y="13747"/>
                  <a:pt x="19636" y="13747"/>
                </a:cubicBezTo>
                <a:close/>
                <a:moveTo>
                  <a:pt x="19636" y="20087"/>
                </a:moveTo>
                <a:lnTo>
                  <a:pt x="11291" y="20087"/>
                </a:lnTo>
                <a:lnTo>
                  <a:pt x="11291" y="14803"/>
                </a:lnTo>
                <a:lnTo>
                  <a:pt x="19636" y="14803"/>
                </a:lnTo>
                <a:cubicBezTo>
                  <a:pt x="19636" y="14803"/>
                  <a:pt x="19636" y="20087"/>
                  <a:pt x="19636" y="20087"/>
                </a:cubicBezTo>
                <a:close/>
                <a:moveTo>
                  <a:pt x="11291" y="5461"/>
                </a:moveTo>
                <a:cubicBezTo>
                  <a:pt x="11626" y="6178"/>
                  <a:pt x="11991" y="6828"/>
                  <a:pt x="12360" y="7406"/>
                </a:cubicBezTo>
                <a:lnTo>
                  <a:pt x="11291" y="7406"/>
                </a:lnTo>
                <a:cubicBezTo>
                  <a:pt x="11291" y="7406"/>
                  <a:pt x="11291" y="5461"/>
                  <a:pt x="11291" y="5461"/>
                </a:cubicBezTo>
                <a:close/>
                <a:moveTo>
                  <a:pt x="12871" y="1481"/>
                </a:moveTo>
                <a:cubicBezTo>
                  <a:pt x="14045" y="751"/>
                  <a:pt x="15436" y="979"/>
                  <a:pt x="15979" y="1990"/>
                </a:cubicBezTo>
                <a:cubicBezTo>
                  <a:pt x="16343" y="2668"/>
                  <a:pt x="16223" y="3523"/>
                  <a:pt x="15755" y="4236"/>
                </a:cubicBezTo>
                <a:lnTo>
                  <a:pt x="11845" y="4236"/>
                </a:lnTo>
                <a:cubicBezTo>
                  <a:pt x="11740" y="3975"/>
                  <a:pt x="11641" y="3708"/>
                  <a:pt x="11550" y="3432"/>
                </a:cubicBezTo>
                <a:cubicBezTo>
                  <a:pt x="11653" y="2691"/>
                  <a:pt x="12120" y="1947"/>
                  <a:pt x="12871" y="1481"/>
                </a:cubicBezTo>
                <a:moveTo>
                  <a:pt x="10309" y="7406"/>
                </a:moveTo>
                <a:lnTo>
                  <a:pt x="9224" y="7406"/>
                </a:lnTo>
                <a:cubicBezTo>
                  <a:pt x="9600" y="6819"/>
                  <a:pt x="9970" y="6158"/>
                  <a:pt x="10309" y="5429"/>
                </a:cubicBezTo>
                <a:cubicBezTo>
                  <a:pt x="10309" y="5429"/>
                  <a:pt x="10309" y="7406"/>
                  <a:pt x="10309" y="7406"/>
                </a:cubicBezTo>
                <a:close/>
                <a:moveTo>
                  <a:pt x="10309" y="13747"/>
                </a:moveTo>
                <a:lnTo>
                  <a:pt x="1964" y="13747"/>
                </a:lnTo>
                <a:lnTo>
                  <a:pt x="1964" y="8463"/>
                </a:lnTo>
                <a:lnTo>
                  <a:pt x="7202" y="8463"/>
                </a:lnTo>
                <a:cubicBezTo>
                  <a:pt x="6563" y="9238"/>
                  <a:pt x="6087" y="9674"/>
                  <a:pt x="6075" y="9684"/>
                </a:cubicBezTo>
                <a:cubicBezTo>
                  <a:pt x="5867" y="9871"/>
                  <a:pt x="5839" y="10205"/>
                  <a:pt x="6012" y="10429"/>
                </a:cubicBezTo>
                <a:cubicBezTo>
                  <a:pt x="6080" y="10516"/>
                  <a:pt x="6167" y="10574"/>
                  <a:pt x="6261" y="10601"/>
                </a:cubicBezTo>
                <a:cubicBezTo>
                  <a:pt x="6411" y="10644"/>
                  <a:pt x="6575" y="10610"/>
                  <a:pt x="6703" y="10497"/>
                </a:cubicBezTo>
                <a:cubicBezTo>
                  <a:pt x="6770" y="10437"/>
                  <a:pt x="7563" y="9712"/>
                  <a:pt x="8495" y="8463"/>
                </a:cubicBezTo>
                <a:lnTo>
                  <a:pt x="10309" y="8463"/>
                </a:lnTo>
                <a:cubicBezTo>
                  <a:pt x="10309" y="8463"/>
                  <a:pt x="10309" y="13747"/>
                  <a:pt x="10309" y="13747"/>
                </a:cubicBezTo>
                <a:close/>
                <a:moveTo>
                  <a:pt x="10309" y="20087"/>
                </a:moveTo>
                <a:lnTo>
                  <a:pt x="1964" y="20087"/>
                </a:lnTo>
                <a:lnTo>
                  <a:pt x="1964" y="14803"/>
                </a:lnTo>
                <a:lnTo>
                  <a:pt x="10309" y="14803"/>
                </a:lnTo>
                <a:cubicBezTo>
                  <a:pt x="10309" y="14803"/>
                  <a:pt x="10309" y="20087"/>
                  <a:pt x="10309" y="20087"/>
                </a:cubicBezTo>
                <a:close/>
                <a:moveTo>
                  <a:pt x="982" y="7406"/>
                </a:moveTo>
                <a:lnTo>
                  <a:pt x="982" y="5293"/>
                </a:lnTo>
                <a:lnTo>
                  <a:pt x="9266" y="5293"/>
                </a:lnTo>
                <a:cubicBezTo>
                  <a:pt x="8867" y="6095"/>
                  <a:pt x="8429" y="6803"/>
                  <a:pt x="8005" y="7406"/>
                </a:cubicBezTo>
                <a:cubicBezTo>
                  <a:pt x="8005" y="7406"/>
                  <a:pt x="982" y="7406"/>
                  <a:pt x="982" y="7406"/>
                </a:cubicBezTo>
                <a:close/>
                <a:moveTo>
                  <a:pt x="5606" y="1990"/>
                </a:moveTo>
                <a:cubicBezTo>
                  <a:pt x="6148" y="980"/>
                  <a:pt x="7540" y="751"/>
                  <a:pt x="8714" y="1481"/>
                </a:cubicBezTo>
                <a:cubicBezTo>
                  <a:pt x="9465" y="1948"/>
                  <a:pt x="9931" y="2692"/>
                  <a:pt x="10035" y="3433"/>
                </a:cubicBezTo>
                <a:cubicBezTo>
                  <a:pt x="9944" y="3708"/>
                  <a:pt x="9845" y="3975"/>
                  <a:pt x="9740" y="4236"/>
                </a:cubicBezTo>
                <a:lnTo>
                  <a:pt x="5830" y="4236"/>
                </a:lnTo>
                <a:cubicBezTo>
                  <a:pt x="5362" y="3523"/>
                  <a:pt x="5242" y="2668"/>
                  <a:pt x="5606" y="1990"/>
                </a:cubicBezTo>
                <a:moveTo>
                  <a:pt x="20618" y="4236"/>
                </a:moveTo>
                <a:lnTo>
                  <a:pt x="16874" y="4236"/>
                </a:lnTo>
                <a:cubicBezTo>
                  <a:pt x="17259" y="3325"/>
                  <a:pt x="17284" y="2310"/>
                  <a:pt x="16829" y="1461"/>
                </a:cubicBezTo>
                <a:cubicBezTo>
                  <a:pt x="16015" y="-54"/>
                  <a:pt x="14024" y="-456"/>
                  <a:pt x="12380" y="565"/>
                </a:cubicBezTo>
                <a:cubicBezTo>
                  <a:pt x="11747" y="959"/>
                  <a:pt x="11277" y="1511"/>
                  <a:pt x="10965" y="2122"/>
                </a:cubicBezTo>
                <a:cubicBezTo>
                  <a:pt x="10949" y="2115"/>
                  <a:pt x="10937" y="2103"/>
                  <a:pt x="10920" y="2098"/>
                </a:cubicBezTo>
                <a:cubicBezTo>
                  <a:pt x="10909" y="2095"/>
                  <a:pt x="10899" y="2097"/>
                  <a:pt x="10888" y="2095"/>
                </a:cubicBezTo>
                <a:cubicBezTo>
                  <a:pt x="10861" y="2089"/>
                  <a:pt x="10834" y="2089"/>
                  <a:pt x="10806" y="2088"/>
                </a:cubicBezTo>
                <a:cubicBezTo>
                  <a:pt x="10782" y="2089"/>
                  <a:pt x="10759" y="2089"/>
                  <a:pt x="10735" y="2093"/>
                </a:cubicBezTo>
                <a:cubicBezTo>
                  <a:pt x="10712" y="2096"/>
                  <a:pt x="10689" y="2090"/>
                  <a:pt x="10665" y="2098"/>
                </a:cubicBezTo>
                <a:cubicBezTo>
                  <a:pt x="10648" y="2103"/>
                  <a:pt x="10636" y="2115"/>
                  <a:pt x="10620" y="2122"/>
                </a:cubicBezTo>
                <a:cubicBezTo>
                  <a:pt x="10307" y="1511"/>
                  <a:pt x="9837" y="959"/>
                  <a:pt x="9205" y="566"/>
                </a:cubicBezTo>
                <a:cubicBezTo>
                  <a:pt x="7561" y="-456"/>
                  <a:pt x="5569" y="-54"/>
                  <a:pt x="4755" y="1461"/>
                </a:cubicBezTo>
                <a:cubicBezTo>
                  <a:pt x="4301" y="2310"/>
                  <a:pt x="4325" y="3325"/>
                  <a:pt x="4711" y="4236"/>
                </a:cubicBezTo>
                <a:lnTo>
                  <a:pt x="982" y="4236"/>
                </a:lnTo>
                <a:cubicBezTo>
                  <a:pt x="440" y="4236"/>
                  <a:pt x="0" y="4709"/>
                  <a:pt x="0" y="5293"/>
                </a:cubicBezTo>
                <a:lnTo>
                  <a:pt x="0" y="7406"/>
                </a:lnTo>
                <a:cubicBezTo>
                  <a:pt x="0" y="7990"/>
                  <a:pt x="440" y="8463"/>
                  <a:pt x="982" y="8463"/>
                </a:cubicBezTo>
                <a:lnTo>
                  <a:pt x="982" y="20087"/>
                </a:lnTo>
                <a:cubicBezTo>
                  <a:pt x="982" y="20671"/>
                  <a:pt x="1422" y="21144"/>
                  <a:pt x="1964" y="21144"/>
                </a:cubicBezTo>
                <a:lnTo>
                  <a:pt x="19636" y="21144"/>
                </a:lnTo>
                <a:cubicBezTo>
                  <a:pt x="20178" y="21144"/>
                  <a:pt x="20618" y="20671"/>
                  <a:pt x="20618" y="20087"/>
                </a:cubicBezTo>
                <a:lnTo>
                  <a:pt x="20618" y="8463"/>
                </a:lnTo>
                <a:cubicBezTo>
                  <a:pt x="21160" y="8463"/>
                  <a:pt x="21600" y="7990"/>
                  <a:pt x="21600" y="7406"/>
                </a:cubicBezTo>
                <a:lnTo>
                  <a:pt x="21600" y="5293"/>
                </a:lnTo>
                <a:cubicBezTo>
                  <a:pt x="21600" y="4709"/>
                  <a:pt x="21160" y="4236"/>
                  <a:pt x="20618" y="4236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080" tIns="38080" rIns="38080" bIns="38080" anchor="ctr"/>
          <a:lstStyle/>
          <a:p>
            <a:pPr defTabSz="45695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 b="1" dirty="0">
              <a:latin typeface="Source Sans Pro" panose="020B0503030403020204" pitchFamily="34" charset="0"/>
              <a:ea typeface="Noto Sans Light" panose="020B0402040504020204" pitchFamily="34" charset="0"/>
              <a:cs typeface="Noto Sans Light" panose="020B0402040504020204" pitchFamily="34" charset="0"/>
            </a:endParaRPr>
          </a:p>
        </p:txBody>
      </p:sp>
      <p:sp>
        <p:nvSpPr>
          <p:cNvPr id="42" name="Shape 2633">
            <a:extLst>
              <a:ext uri="{FF2B5EF4-FFF2-40B4-BE49-F238E27FC236}">
                <a16:creationId xmlns:a16="http://schemas.microsoft.com/office/drawing/2014/main" id="{4BA4EC70-CAD0-4747-BFB0-568CEB72BDB1}"/>
              </a:ext>
            </a:extLst>
          </p:cNvPr>
          <p:cNvSpPr>
            <a:spLocks noChangeAspect="1"/>
          </p:cNvSpPr>
          <p:nvPr/>
        </p:nvSpPr>
        <p:spPr>
          <a:xfrm>
            <a:off x="2298721" y="8259435"/>
            <a:ext cx="918765" cy="9187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144" y="18334"/>
                </a:moveTo>
                <a:lnTo>
                  <a:pt x="15583" y="6873"/>
                </a:lnTo>
                <a:lnTo>
                  <a:pt x="20168" y="6873"/>
                </a:lnTo>
                <a:cubicBezTo>
                  <a:pt x="20168" y="6873"/>
                  <a:pt x="12144" y="18334"/>
                  <a:pt x="12144" y="18334"/>
                </a:cubicBezTo>
                <a:close/>
                <a:moveTo>
                  <a:pt x="10800" y="19403"/>
                </a:moveTo>
                <a:lnTo>
                  <a:pt x="7041" y="6873"/>
                </a:lnTo>
                <a:lnTo>
                  <a:pt x="14559" y="6873"/>
                </a:lnTo>
                <a:cubicBezTo>
                  <a:pt x="14559" y="6873"/>
                  <a:pt x="10800" y="19403"/>
                  <a:pt x="10800" y="19403"/>
                </a:cubicBezTo>
                <a:close/>
                <a:moveTo>
                  <a:pt x="1432" y="6873"/>
                </a:moveTo>
                <a:lnTo>
                  <a:pt x="6017" y="6873"/>
                </a:lnTo>
                <a:lnTo>
                  <a:pt x="9456" y="18334"/>
                </a:lnTo>
                <a:cubicBezTo>
                  <a:pt x="9456" y="18334"/>
                  <a:pt x="1432" y="6873"/>
                  <a:pt x="1432" y="6873"/>
                </a:cubicBezTo>
                <a:close/>
                <a:moveTo>
                  <a:pt x="6578" y="982"/>
                </a:moveTo>
                <a:lnTo>
                  <a:pt x="8536" y="982"/>
                </a:lnTo>
                <a:lnTo>
                  <a:pt x="6082" y="5891"/>
                </a:lnTo>
                <a:lnTo>
                  <a:pt x="1669" y="5891"/>
                </a:lnTo>
                <a:cubicBezTo>
                  <a:pt x="1669" y="5891"/>
                  <a:pt x="6578" y="982"/>
                  <a:pt x="6578" y="982"/>
                </a:cubicBezTo>
                <a:close/>
                <a:moveTo>
                  <a:pt x="11973" y="982"/>
                </a:moveTo>
                <a:lnTo>
                  <a:pt x="14427" y="5891"/>
                </a:lnTo>
                <a:lnTo>
                  <a:pt x="7173" y="5891"/>
                </a:lnTo>
                <a:lnTo>
                  <a:pt x="9627" y="982"/>
                </a:lnTo>
                <a:cubicBezTo>
                  <a:pt x="9627" y="982"/>
                  <a:pt x="11973" y="982"/>
                  <a:pt x="11973" y="982"/>
                </a:cubicBezTo>
                <a:close/>
                <a:moveTo>
                  <a:pt x="15022" y="982"/>
                </a:moveTo>
                <a:lnTo>
                  <a:pt x="19931" y="5891"/>
                </a:lnTo>
                <a:lnTo>
                  <a:pt x="15518" y="5891"/>
                </a:lnTo>
                <a:lnTo>
                  <a:pt x="13064" y="982"/>
                </a:lnTo>
                <a:cubicBezTo>
                  <a:pt x="13064" y="982"/>
                  <a:pt x="15022" y="982"/>
                  <a:pt x="15022" y="982"/>
                </a:cubicBezTo>
                <a:close/>
                <a:moveTo>
                  <a:pt x="21600" y="6382"/>
                </a:moveTo>
                <a:cubicBezTo>
                  <a:pt x="21600" y="6272"/>
                  <a:pt x="21557" y="6175"/>
                  <a:pt x="21495" y="6093"/>
                </a:cubicBezTo>
                <a:lnTo>
                  <a:pt x="21502" y="6088"/>
                </a:lnTo>
                <a:lnTo>
                  <a:pt x="21471" y="6057"/>
                </a:lnTo>
                <a:cubicBezTo>
                  <a:pt x="21459" y="6044"/>
                  <a:pt x="21448" y="6032"/>
                  <a:pt x="21434" y="6020"/>
                </a:cubicBezTo>
                <a:lnTo>
                  <a:pt x="15611" y="197"/>
                </a:lnTo>
                <a:lnTo>
                  <a:pt x="15604" y="201"/>
                </a:lnTo>
                <a:cubicBezTo>
                  <a:pt x="15514" y="82"/>
                  <a:pt x="15379" y="0"/>
                  <a:pt x="15218" y="0"/>
                </a:cubicBezTo>
                <a:lnTo>
                  <a:pt x="6382" y="0"/>
                </a:lnTo>
                <a:cubicBezTo>
                  <a:pt x="6221" y="0"/>
                  <a:pt x="6086" y="82"/>
                  <a:pt x="5996" y="201"/>
                </a:cubicBezTo>
                <a:lnTo>
                  <a:pt x="5989" y="197"/>
                </a:lnTo>
                <a:lnTo>
                  <a:pt x="166" y="6020"/>
                </a:lnTo>
                <a:cubicBezTo>
                  <a:pt x="152" y="6032"/>
                  <a:pt x="141" y="6044"/>
                  <a:pt x="129" y="6057"/>
                </a:cubicBezTo>
                <a:lnTo>
                  <a:pt x="98" y="6088"/>
                </a:lnTo>
                <a:lnTo>
                  <a:pt x="105" y="6093"/>
                </a:lnTo>
                <a:cubicBezTo>
                  <a:pt x="43" y="6175"/>
                  <a:pt x="0" y="6272"/>
                  <a:pt x="0" y="6382"/>
                </a:cubicBezTo>
                <a:cubicBezTo>
                  <a:pt x="0" y="6499"/>
                  <a:pt x="46" y="6602"/>
                  <a:pt x="115" y="6686"/>
                </a:cubicBezTo>
                <a:lnTo>
                  <a:pt x="109" y="6690"/>
                </a:lnTo>
                <a:lnTo>
                  <a:pt x="10418" y="21418"/>
                </a:lnTo>
                <a:lnTo>
                  <a:pt x="10424" y="21413"/>
                </a:lnTo>
                <a:cubicBezTo>
                  <a:pt x="10514" y="21525"/>
                  <a:pt x="10646" y="21600"/>
                  <a:pt x="10800" y="21600"/>
                </a:cubicBezTo>
                <a:cubicBezTo>
                  <a:pt x="10954" y="21600"/>
                  <a:pt x="11086" y="21525"/>
                  <a:pt x="11176" y="21413"/>
                </a:cubicBezTo>
                <a:lnTo>
                  <a:pt x="11182" y="21418"/>
                </a:lnTo>
                <a:lnTo>
                  <a:pt x="21491" y="6690"/>
                </a:lnTo>
                <a:lnTo>
                  <a:pt x="21485" y="6686"/>
                </a:lnTo>
                <a:cubicBezTo>
                  <a:pt x="21553" y="6602"/>
                  <a:pt x="21600" y="6499"/>
                  <a:pt x="21600" y="6382"/>
                </a:cubicBezTo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38080" tIns="38080" rIns="38080" bIns="38080" anchor="ctr"/>
          <a:lstStyle/>
          <a:p>
            <a:pPr defTabSz="45695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 b="1" dirty="0">
              <a:latin typeface="Source Sans Pro" panose="020B0503030403020204" pitchFamily="34" charset="0"/>
              <a:ea typeface="Noto Sans Light" panose="020B0402040504020204" pitchFamily="34" charset="0"/>
              <a:cs typeface="Noto Sans Light" panose="020B0402040504020204" pitchFamily="34" charset="0"/>
            </a:endParaRPr>
          </a:p>
        </p:txBody>
      </p:sp>
      <p:sp>
        <p:nvSpPr>
          <p:cNvPr id="46" name="Freeform 86">
            <a:extLst>
              <a:ext uri="{FF2B5EF4-FFF2-40B4-BE49-F238E27FC236}">
                <a16:creationId xmlns:a16="http://schemas.microsoft.com/office/drawing/2014/main" id="{AB21062C-DDB9-41D3-87C4-628E9CC77D8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905210" y="5314152"/>
            <a:ext cx="1705788" cy="1705788"/>
          </a:xfrm>
          <a:prstGeom prst="ellipse">
            <a:avLst/>
          </a:prstGeom>
          <a:noFill/>
          <a:ln w="50800">
            <a:solidFill>
              <a:schemeClr val="accent2"/>
            </a:solidFill>
            <a:miter lim="800000"/>
          </a:ln>
          <a:effectLst/>
        </p:spPr>
        <p:txBody>
          <a:bodyPr wrap="none" anchor="ctr"/>
          <a:lstStyle/>
          <a:p>
            <a:endParaRPr lang="en-US" sz="19895" b="1" dirty="0">
              <a:solidFill>
                <a:schemeClr val="accent6">
                  <a:lumMod val="50000"/>
                </a:schemeClr>
              </a:solidFill>
              <a:latin typeface="Source Sans Pro" panose="020B0503030403020204" pitchFamily="34" charset="0"/>
            </a:endParaRPr>
          </a:p>
        </p:txBody>
      </p:sp>
      <p:sp>
        <p:nvSpPr>
          <p:cNvPr id="47" name="Freeform 86">
            <a:extLst>
              <a:ext uri="{FF2B5EF4-FFF2-40B4-BE49-F238E27FC236}">
                <a16:creationId xmlns:a16="http://schemas.microsoft.com/office/drawing/2014/main" id="{F2027D91-B245-4AD2-8EFE-812C9887C41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905210" y="7865923"/>
            <a:ext cx="1705788" cy="1705788"/>
          </a:xfrm>
          <a:prstGeom prst="ellipse">
            <a:avLst/>
          </a:prstGeom>
          <a:noFill/>
          <a:ln w="50800">
            <a:solidFill>
              <a:schemeClr val="accent3"/>
            </a:solidFill>
            <a:miter lim="800000"/>
          </a:ln>
          <a:effectLst/>
        </p:spPr>
        <p:txBody>
          <a:bodyPr wrap="none" anchor="ctr"/>
          <a:lstStyle/>
          <a:p>
            <a:endParaRPr lang="en-US" sz="19895" b="1" dirty="0">
              <a:solidFill>
                <a:schemeClr val="accent6">
                  <a:lumMod val="50000"/>
                </a:schemeClr>
              </a:solidFill>
              <a:latin typeface="Source Sans Pro" panose="020B0503030403020204" pitchFamily="34" charset="0"/>
            </a:endParaRPr>
          </a:p>
        </p:txBody>
      </p:sp>
      <p:sp>
        <p:nvSpPr>
          <p:cNvPr id="48" name="Freeform 86">
            <a:extLst>
              <a:ext uri="{FF2B5EF4-FFF2-40B4-BE49-F238E27FC236}">
                <a16:creationId xmlns:a16="http://schemas.microsoft.com/office/drawing/2014/main" id="{44FAD010-979F-41D3-B6C9-3CBC3AD1079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905210" y="10372682"/>
            <a:ext cx="1705788" cy="1705788"/>
          </a:xfrm>
          <a:prstGeom prst="ellipse">
            <a:avLst/>
          </a:prstGeom>
          <a:noFill/>
          <a:ln w="50800">
            <a:solidFill>
              <a:schemeClr val="accent4"/>
            </a:solidFill>
            <a:miter lim="800000"/>
          </a:ln>
          <a:effectLst/>
        </p:spPr>
        <p:txBody>
          <a:bodyPr wrap="none" anchor="ctr"/>
          <a:lstStyle/>
          <a:p>
            <a:endParaRPr lang="en-US" sz="19895" b="1" dirty="0">
              <a:solidFill>
                <a:schemeClr val="accent6">
                  <a:lumMod val="50000"/>
                </a:schemeClr>
              </a:solidFill>
              <a:latin typeface="Source Sans Pro" panose="020B0503030403020204" pitchFamily="34" charset="0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0C199A59-4A99-47E0-908F-3EC5758B7FB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" y="5539020"/>
            <a:ext cx="5088824" cy="5456385"/>
          </a:xfrm>
          <a:prstGeom prst="rect">
            <a:avLst/>
          </a:prstGeom>
        </p:spPr>
      </p:pic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C312946B-E720-4E72-9483-41451A13E562}"/>
              </a:ext>
            </a:extLst>
          </p:cNvPr>
          <p:cNvSpPr/>
          <p:nvPr/>
        </p:nvSpPr>
        <p:spPr>
          <a:xfrm>
            <a:off x="6286500" y="7429855"/>
            <a:ext cx="3879733" cy="607665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Knowledge Economy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2BDE512B-B5F6-4A5D-B468-9DD0BFC53D0C}"/>
              </a:ext>
            </a:extLst>
          </p:cNvPr>
          <p:cNvSpPr/>
          <p:nvPr/>
        </p:nvSpPr>
        <p:spPr>
          <a:xfrm>
            <a:off x="4539679" y="4451918"/>
            <a:ext cx="3879733" cy="607665"/>
          </a:xfrm>
          <a:prstGeom prst="roundRect">
            <a:avLst/>
          </a:prstGeom>
          <a:solidFill>
            <a:srgbClr val="084D9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Digital Economy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B9DA4990-77CE-462D-92ED-21E4DDB609ED}"/>
              </a:ext>
            </a:extLst>
          </p:cNvPr>
          <p:cNvSpPr/>
          <p:nvPr/>
        </p:nvSpPr>
        <p:spPr>
          <a:xfrm>
            <a:off x="5485511" y="10921743"/>
            <a:ext cx="3879733" cy="607665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Creative Economy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AC0806F6-2641-4581-B930-366190D32D6E}"/>
              </a:ext>
            </a:extLst>
          </p:cNvPr>
          <p:cNvSpPr/>
          <p:nvPr/>
        </p:nvSpPr>
        <p:spPr>
          <a:xfrm>
            <a:off x="1149638" y="12168149"/>
            <a:ext cx="3879733" cy="607665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Intelligent Economy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BDC32E6-1F2F-4BA2-8B47-7FBD5D6ED476}"/>
              </a:ext>
            </a:extLst>
          </p:cNvPr>
          <p:cNvSpPr/>
          <p:nvPr/>
        </p:nvSpPr>
        <p:spPr>
          <a:xfrm>
            <a:off x="6610977" y="5977161"/>
            <a:ext cx="3879733" cy="607665"/>
          </a:xfrm>
          <a:prstGeom prst="roundRect">
            <a:avLst/>
          </a:prstGeom>
          <a:solidFill>
            <a:srgbClr val="084D9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New Economy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C7F9B323-1FD8-4D34-AAC5-97B85390134F}"/>
              </a:ext>
            </a:extLst>
          </p:cNvPr>
          <p:cNvSpPr/>
          <p:nvPr/>
        </p:nvSpPr>
        <p:spPr>
          <a:xfrm>
            <a:off x="5583452" y="9165216"/>
            <a:ext cx="3879733" cy="607665"/>
          </a:xfrm>
          <a:prstGeom prst="roundRect">
            <a:avLst/>
          </a:prstGeom>
          <a:solidFill>
            <a:srgbClr val="084D9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Sharing Economy</a:t>
            </a:r>
          </a:p>
        </p:txBody>
      </p:sp>
    </p:spTree>
    <p:extLst>
      <p:ext uri="{BB962C8B-B14F-4D97-AF65-F5344CB8AC3E}">
        <p14:creationId xmlns:p14="http://schemas.microsoft.com/office/powerpoint/2010/main" val="1183131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4F849DE5-B7C2-4A46-904B-FD50E20A7CD3}"/>
              </a:ext>
            </a:extLst>
          </p:cNvPr>
          <p:cNvGrpSpPr/>
          <p:nvPr/>
        </p:nvGrpSpPr>
        <p:grpSpPr>
          <a:xfrm>
            <a:off x="1381759" y="2970029"/>
            <a:ext cx="5824661" cy="10209185"/>
            <a:chOff x="12700" y="20638"/>
            <a:chExt cx="1585913" cy="2779712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18373060-55B9-FA4C-8C36-3DED0FEBD6B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8400" y="2182813"/>
              <a:ext cx="188912" cy="315912"/>
            </a:xfrm>
            <a:custGeom>
              <a:avLst/>
              <a:gdLst>
                <a:gd name="T0" fmla="*/ 90 w 119"/>
                <a:gd name="T1" fmla="*/ 80 h 199"/>
                <a:gd name="T2" fmla="*/ 119 w 119"/>
                <a:gd name="T3" fmla="*/ 199 h 199"/>
                <a:gd name="T4" fmla="*/ 0 w 119"/>
                <a:gd name="T5" fmla="*/ 0 h 199"/>
                <a:gd name="T6" fmla="*/ 90 w 119"/>
                <a:gd name="T7" fmla="*/ 80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" h="199">
                  <a:moveTo>
                    <a:pt x="90" y="80"/>
                  </a:moveTo>
                  <a:lnTo>
                    <a:pt x="119" y="199"/>
                  </a:lnTo>
                  <a:lnTo>
                    <a:pt x="0" y="0"/>
                  </a:lnTo>
                  <a:lnTo>
                    <a:pt x="90" y="80"/>
                  </a:lnTo>
                  <a:close/>
                </a:path>
              </a:pathLst>
            </a:custGeom>
            <a:solidFill>
              <a:srgbClr val="0F58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32" tIns="91416" rIns="182832" bIns="91416" numCol="1" anchor="t" anchorCtr="0" compatLnSpc="1">
              <a:prstTxWarp prst="textNoShape">
                <a:avLst/>
              </a:prstTxWarp>
            </a:bodyPr>
            <a:lstStyle/>
            <a:p>
              <a:endParaRPr lang="en-US" sz="7198" dirty="0">
                <a:latin typeface="Abadi" panose="020B0604020104020204" pitchFamily="34" charset="0"/>
              </a:endParaRPr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8FD8FB81-9AFE-AD4A-8D03-7480065637B6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450" y="163513"/>
              <a:ext cx="217487" cy="307975"/>
            </a:xfrm>
            <a:custGeom>
              <a:avLst/>
              <a:gdLst>
                <a:gd name="T0" fmla="*/ 58 w 58"/>
                <a:gd name="T1" fmla="*/ 48 h 82"/>
                <a:gd name="T2" fmla="*/ 44 w 58"/>
                <a:gd name="T3" fmla="*/ 70 h 82"/>
                <a:gd name="T4" fmla="*/ 0 w 58"/>
                <a:gd name="T5" fmla="*/ 82 h 82"/>
                <a:gd name="T6" fmla="*/ 10 w 58"/>
                <a:gd name="T7" fmla="*/ 0 h 82"/>
                <a:gd name="T8" fmla="*/ 58 w 58"/>
                <a:gd name="T9" fmla="*/ 48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82">
                  <a:moveTo>
                    <a:pt x="58" y="48"/>
                  </a:moveTo>
                  <a:cubicBezTo>
                    <a:pt x="44" y="70"/>
                    <a:pt x="44" y="70"/>
                    <a:pt x="44" y="70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30" y="26"/>
                    <a:pt x="58" y="48"/>
                    <a:pt x="58" y="48"/>
                  </a:cubicBezTo>
                  <a:close/>
                </a:path>
              </a:pathLst>
            </a:custGeom>
            <a:solidFill>
              <a:srgbClr val="6CCD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32" tIns="91416" rIns="182832" bIns="91416" numCol="1" anchor="t" anchorCtr="0" compatLnSpc="1">
              <a:prstTxWarp prst="textNoShape">
                <a:avLst/>
              </a:prstTxWarp>
            </a:bodyPr>
            <a:lstStyle/>
            <a:p>
              <a:endParaRPr lang="en-US" sz="7198" dirty="0">
                <a:latin typeface="Abadi" panose="020B0604020104020204" pitchFamily="34" charset="0"/>
              </a:endParaRPr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98BEA73E-D83E-7447-B815-C6D18DCF2D8D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450" y="427038"/>
              <a:ext cx="452437" cy="474662"/>
            </a:xfrm>
            <a:custGeom>
              <a:avLst/>
              <a:gdLst>
                <a:gd name="T0" fmla="*/ 285 w 285"/>
                <a:gd name="T1" fmla="*/ 237 h 299"/>
                <a:gd name="T2" fmla="*/ 178 w 285"/>
                <a:gd name="T3" fmla="*/ 214 h 299"/>
                <a:gd name="T4" fmla="*/ 59 w 285"/>
                <a:gd name="T5" fmla="*/ 299 h 299"/>
                <a:gd name="T6" fmla="*/ 0 w 285"/>
                <a:gd name="T7" fmla="*/ 263 h 299"/>
                <a:gd name="T8" fmla="*/ 0 w 285"/>
                <a:gd name="T9" fmla="*/ 28 h 299"/>
                <a:gd name="T10" fmla="*/ 104 w 285"/>
                <a:gd name="T11" fmla="*/ 0 h 299"/>
                <a:gd name="T12" fmla="*/ 185 w 285"/>
                <a:gd name="T13" fmla="*/ 47 h 299"/>
                <a:gd name="T14" fmla="*/ 190 w 285"/>
                <a:gd name="T15" fmla="*/ 147 h 299"/>
                <a:gd name="T16" fmla="*/ 285 w 285"/>
                <a:gd name="T17" fmla="*/ 237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5" h="299">
                  <a:moveTo>
                    <a:pt x="285" y="237"/>
                  </a:moveTo>
                  <a:lnTo>
                    <a:pt x="178" y="214"/>
                  </a:lnTo>
                  <a:lnTo>
                    <a:pt x="59" y="299"/>
                  </a:lnTo>
                  <a:lnTo>
                    <a:pt x="0" y="263"/>
                  </a:lnTo>
                  <a:lnTo>
                    <a:pt x="0" y="28"/>
                  </a:lnTo>
                  <a:lnTo>
                    <a:pt x="104" y="0"/>
                  </a:lnTo>
                  <a:lnTo>
                    <a:pt x="185" y="47"/>
                  </a:lnTo>
                  <a:lnTo>
                    <a:pt x="190" y="147"/>
                  </a:lnTo>
                  <a:lnTo>
                    <a:pt x="285" y="237"/>
                  </a:lnTo>
                  <a:close/>
                </a:path>
              </a:pathLst>
            </a:custGeom>
            <a:solidFill>
              <a:srgbClr val="6CCD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32" tIns="91416" rIns="182832" bIns="91416" numCol="1" anchor="t" anchorCtr="0" compatLnSpc="1">
              <a:prstTxWarp prst="textNoShape">
                <a:avLst/>
              </a:prstTxWarp>
            </a:bodyPr>
            <a:lstStyle/>
            <a:p>
              <a:endParaRPr lang="en-US" sz="7198" dirty="0">
                <a:latin typeface="Abadi" panose="020B0604020104020204" pitchFamily="34" charset="0"/>
              </a:endParaRPr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1761D9FF-7E1A-4E4C-8A12-C9932D851BD7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588" y="766763"/>
              <a:ext cx="509587" cy="549275"/>
            </a:xfrm>
            <a:custGeom>
              <a:avLst/>
              <a:gdLst>
                <a:gd name="T0" fmla="*/ 312 w 321"/>
                <a:gd name="T1" fmla="*/ 23 h 346"/>
                <a:gd name="T2" fmla="*/ 321 w 321"/>
                <a:gd name="T3" fmla="*/ 151 h 346"/>
                <a:gd name="T4" fmla="*/ 210 w 321"/>
                <a:gd name="T5" fmla="*/ 334 h 346"/>
                <a:gd name="T6" fmla="*/ 207 w 321"/>
                <a:gd name="T7" fmla="*/ 346 h 346"/>
                <a:gd name="T8" fmla="*/ 0 w 321"/>
                <a:gd name="T9" fmla="*/ 275 h 346"/>
                <a:gd name="T10" fmla="*/ 86 w 321"/>
                <a:gd name="T11" fmla="*/ 85 h 346"/>
                <a:gd name="T12" fmla="*/ 205 w 321"/>
                <a:gd name="T13" fmla="*/ 0 h 346"/>
                <a:gd name="T14" fmla="*/ 312 w 321"/>
                <a:gd name="T15" fmla="*/ 23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1" h="346">
                  <a:moveTo>
                    <a:pt x="312" y="23"/>
                  </a:moveTo>
                  <a:lnTo>
                    <a:pt x="321" y="151"/>
                  </a:lnTo>
                  <a:lnTo>
                    <a:pt x="210" y="334"/>
                  </a:lnTo>
                  <a:lnTo>
                    <a:pt x="207" y="346"/>
                  </a:lnTo>
                  <a:lnTo>
                    <a:pt x="0" y="275"/>
                  </a:lnTo>
                  <a:lnTo>
                    <a:pt x="86" y="85"/>
                  </a:lnTo>
                  <a:lnTo>
                    <a:pt x="205" y="0"/>
                  </a:lnTo>
                  <a:lnTo>
                    <a:pt x="312" y="23"/>
                  </a:lnTo>
                  <a:close/>
                </a:path>
              </a:pathLst>
            </a:custGeom>
            <a:solidFill>
              <a:srgbClr val="6CCD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32" tIns="91416" rIns="182832" bIns="91416" numCol="1" anchor="t" anchorCtr="0" compatLnSpc="1">
              <a:prstTxWarp prst="textNoShape">
                <a:avLst/>
              </a:prstTxWarp>
            </a:bodyPr>
            <a:lstStyle/>
            <a:p>
              <a:endParaRPr lang="en-US" sz="7198" dirty="0">
                <a:latin typeface="Abadi" panose="020B0604020104020204" pitchFamily="34" charset="0"/>
              </a:endParaRPr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91EA697B-AE67-C249-900D-2A76DD9A0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2200" y="1006475"/>
              <a:ext cx="369887" cy="309562"/>
            </a:xfrm>
            <a:custGeom>
              <a:avLst/>
              <a:gdLst>
                <a:gd name="T0" fmla="*/ 233 w 233"/>
                <a:gd name="T1" fmla="*/ 29 h 195"/>
                <a:gd name="T2" fmla="*/ 228 w 233"/>
                <a:gd name="T3" fmla="*/ 152 h 195"/>
                <a:gd name="T4" fmla="*/ 3 w 233"/>
                <a:gd name="T5" fmla="*/ 195 h 195"/>
                <a:gd name="T6" fmla="*/ 0 w 233"/>
                <a:gd name="T7" fmla="*/ 195 h 195"/>
                <a:gd name="T8" fmla="*/ 3 w 233"/>
                <a:gd name="T9" fmla="*/ 183 h 195"/>
                <a:gd name="T10" fmla="*/ 114 w 233"/>
                <a:gd name="T11" fmla="*/ 0 h 195"/>
                <a:gd name="T12" fmla="*/ 233 w 233"/>
                <a:gd name="T13" fmla="*/ 29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3" h="195">
                  <a:moveTo>
                    <a:pt x="233" y="29"/>
                  </a:moveTo>
                  <a:lnTo>
                    <a:pt x="228" y="152"/>
                  </a:lnTo>
                  <a:lnTo>
                    <a:pt x="3" y="195"/>
                  </a:lnTo>
                  <a:lnTo>
                    <a:pt x="0" y="195"/>
                  </a:lnTo>
                  <a:lnTo>
                    <a:pt x="3" y="183"/>
                  </a:lnTo>
                  <a:lnTo>
                    <a:pt x="114" y="0"/>
                  </a:lnTo>
                  <a:lnTo>
                    <a:pt x="233" y="29"/>
                  </a:lnTo>
                  <a:close/>
                </a:path>
              </a:pathLst>
            </a:custGeom>
            <a:solidFill>
              <a:srgbClr val="6CCD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32" tIns="91416" rIns="182832" bIns="91416" numCol="1" anchor="t" anchorCtr="0" compatLnSpc="1">
              <a:prstTxWarp prst="textNoShape">
                <a:avLst/>
              </a:prstTxWarp>
            </a:bodyPr>
            <a:lstStyle/>
            <a:p>
              <a:endParaRPr lang="en-US" sz="7198" dirty="0">
                <a:latin typeface="Abadi" panose="020B0604020104020204" pitchFamily="34" charset="0"/>
              </a:endParaRPr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7FDC6714-4ED0-624F-9878-90AD8DAD99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6963" y="1247775"/>
              <a:ext cx="501650" cy="520700"/>
            </a:xfrm>
            <a:custGeom>
              <a:avLst/>
              <a:gdLst>
                <a:gd name="T0" fmla="*/ 316 w 316"/>
                <a:gd name="T1" fmla="*/ 81 h 328"/>
                <a:gd name="T2" fmla="*/ 164 w 316"/>
                <a:gd name="T3" fmla="*/ 328 h 328"/>
                <a:gd name="T4" fmla="*/ 40 w 316"/>
                <a:gd name="T5" fmla="*/ 178 h 328"/>
                <a:gd name="T6" fmla="*/ 0 w 316"/>
                <a:gd name="T7" fmla="*/ 43 h 328"/>
                <a:gd name="T8" fmla="*/ 225 w 316"/>
                <a:gd name="T9" fmla="*/ 0 h 328"/>
                <a:gd name="T10" fmla="*/ 316 w 316"/>
                <a:gd name="T11" fmla="*/ 81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" h="328">
                  <a:moveTo>
                    <a:pt x="316" y="81"/>
                  </a:moveTo>
                  <a:lnTo>
                    <a:pt x="164" y="328"/>
                  </a:lnTo>
                  <a:lnTo>
                    <a:pt x="40" y="178"/>
                  </a:lnTo>
                  <a:lnTo>
                    <a:pt x="0" y="43"/>
                  </a:lnTo>
                  <a:lnTo>
                    <a:pt x="225" y="0"/>
                  </a:lnTo>
                  <a:lnTo>
                    <a:pt x="316" y="81"/>
                  </a:lnTo>
                  <a:close/>
                </a:path>
              </a:pathLst>
            </a:custGeom>
            <a:solidFill>
              <a:srgbClr val="6CCD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32" tIns="91416" rIns="182832" bIns="91416" numCol="1" anchor="t" anchorCtr="0" compatLnSpc="1">
              <a:prstTxWarp prst="textNoShape">
                <a:avLst/>
              </a:prstTxWarp>
            </a:bodyPr>
            <a:lstStyle/>
            <a:p>
              <a:endParaRPr lang="en-US" sz="7198" dirty="0">
                <a:latin typeface="Abadi" panose="020B0604020104020204" pitchFamily="34" charset="0"/>
              </a:endParaRPr>
            </a:p>
          </p:txBody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2DC6D5E0-E6EA-984C-954B-D6E498F00A4B}"/>
                </a:ext>
              </a:extLst>
            </p:cNvPr>
            <p:cNvSpPr>
              <a:spLocks/>
            </p:cNvSpPr>
            <p:nvPr/>
          </p:nvSpPr>
          <p:spPr bwMode="auto">
            <a:xfrm>
              <a:off x="946150" y="1530350"/>
              <a:ext cx="411162" cy="652462"/>
            </a:xfrm>
            <a:custGeom>
              <a:avLst/>
              <a:gdLst>
                <a:gd name="T0" fmla="*/ 135 w 259"/>
                <a:gd name="T1" fmla="*/ 0 h 411"/>
                <a:gd name="T2" fmla="*/ 259 w 259"/>
                <a:gd name="T3" fmla="*/ 150 h 411"/>
                <a:gd name="T4" fmla="*/ 140 w 259"/>
                <a:gd name="T5" fmla="*/ 411 h 411"/>
                <a:gd name="T6" fmla="*/ 135 w 259"/>
                <a:gd name="T7" fmla="*/ 401 h 411"/>
                <a:gd name="T8" fmla="*/ 0 w 259"/>
                <a:gd name="T9" fmla="*/ 176 h 411"/>
                <a:gd name="T10" fmla="*/ 135 w 259"/>
                <a:gd name="T11" fmla="*/ 0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9" h="411">
                  <a:moveTo>
                    <a:pt x="135" y="0"/>
                  </a:moveTo>
                  <a:lnTo>
                    <a:pt x="259" y="150"/>
                  </a:lnTo>
                  <a:lnTo>
                    <a:pt x="140" y="411"/>
                  </a:lnTo>
                  <a:lnTo>
                    <a:pt x="135" y="401"/>
                  </a:lnTo>
                  <a:lnTo>
                    <a:pt x="0" y="176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6CCD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32" tIns="91416" rIns="182832" bIns="91416" numCol="1" anchor="t" anchorCtr="0" compatLnSpc="1">
              <a:prstTxWarp prst="textNoShape">
                <a:avLst/>
              </a:prstTxWarp>
            </a:bodyPr>
            <a:lstStyle/>
            <a:p>
              <a:endParaRPr lang="en-US" sz="7198" dirty="0">
                <a:latin typeface="Abadi" panose="020B0604020104020204" pitchFamily="34" charset="0"/>
              </a:endParaRPr>
            </a:p>
          </p:txBody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2C6D067D-56C7-3F48-A01A-C12F53A6F11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8400" y="1768475"/>
              <a:ext cx="255587" cy="541337"/>
            </a:xfrm>
            <a:custGeom>
              <a:avLst/>
              <a:gdLst>
                <a:gd name="T0" fmla="*/ 161 w 161"/>
                <a:gd name="T1" fmla="*/ 75 h 341"/>
                <a:gd name="T2" fmla="*/ 161 w 161"/>
                <a:gd name="T3" fmla="*/ 261 h 341"/>
                <a:gd name="T4" fmla="*/ 90 w 161"/>
                <a:gd name="T5" fmla="*/ 341 h 341"/>
                <a:gd name="T6" fmla="*/ 0 w 161"/>
                <a:gd name="T7" fmla="*/ 261 h 341"/>
                <a:gd name="T8" fmla="*/ 0 w 161"/>
                <a:gd name="T9" fmla="*/ 261 h 341"/>
                <a:gd name="T10" fmla="*/ 119 w 161"/>
                <a:gd name="T11" fmla="*/ 0 h 341"/>
                <a:gd name="T12" fmla="*/ 161 w 161"/>
                <a:gd name="T13" fmla="*/ 75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1" h="341">
                  <a:moveTo>
                    <a:pt x="161" y="75"/>
                  </a:moveTo>
                  <a:lnTo>
                    <a:pt x="161" y="261"/>
                  </a:lnTo>
                  <a:lnTo>
                    <a:pt x="90" y="341"/>
                  </a:lnTo>
                  <a:lnTo>
                    <a:pt x="0" y="261"/>
                  </a:lnTo>
                  <a:lnTo>
                    <a:pt x="0" y="261"/>
                  </a:lnTo>
                  <a:lnTo>
                    <a:pt x="119" y="0"/>
                  </a:lnTo>
                  <a:lnTo>
                    <a:pt x="161" y="75"/>
                  </a:lnTo>
                  <a:close/>
                </a:path>
              </a:pathLst>
            </a:custGeom>
            <a:solidFill>
              <a:srgbClr val="6CCD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32" tIns="91416" rIns="182832" bIns="91416" numCol="1" anchor="t" anchorCtr="0" compatLnSpc="1">
              <a:prstTxWarp prst="textNoShape">
                <a:avLst/>
              </a:prstTxWarp>
            </a:bodyPr>
            <a:lstStyle/>
            <a:p>
              <a:endParaRPr lang="en-US" sz="7198" dirty="0">
                <a:latin typeface="Abadi" panose="020B0604020104020204" pitchFamily="34" charset="0"/>
              </a:endParaRPr>
            </a:p>
          </p:txBody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ED86C823-F791-A247-9282-BB957B5402B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025" y="2166938"/>
              <a:ext cx="649287" cy="573087"/>
            </a:xfrm>
            <a:custGeom>
              <a:avLst/>
              <a:gdLst>
                <a:gd name="T0" fmla="*/ 290 w 409"/>
                <a:gd name="T1" fmla="*/ 10 h 361"/>
                <a:gd name="T2" fmla="*/ 409 w 409"/>
                <a:gd name="T3" fmla="*/ 209 h 361"/>
                <a:gd name="T4" fmla="*/ 299 w 409"/>
                <a:gd name="T5" fmla="*/ 361 h 361"/>
                <a:gd name="T6" fmla="*/ 0 w 409"/>
                <a:gd name="T7" fmla="*/ 157 h 361"/>
                <a:gd name="T8" fmla="*/ 285 w 409"/>
                <a:gd name="T9" fmla="*/ 0 h 361"/>
                <a:gd name="T10" fmla="*/ 290 w 409"/>
                <a:gd name="T11" fmla="*/ 10 h 361"/>
                <a:gd name="T12" fmla="*/ 290 w 409"/>
                <a:gd name="T13" fmla="*/ 10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9" h="361">
                  <a:moveTo>
                    <a:pt x="290" y="10"/>
                  </a:moveTo>
                  <a:lnTo>
                    <a:pt x="409" y="209"/>
                  </a:lnTo>
                  <a:lnTo>
                    <a:pt x="299" y="361"/>
                  </a:lnTo>
                  <a:lnTo>
                    <a:pt x="0" y="157"/>
                  </a:lnTo>
                  <a:lnTo>
                    <a:pt x="285" y="0"/>
                  </a:lnTo>
                  <a:lnTo>
                    <a:pt x="290" y="10"/>
                  </a:lnTo>
                  <a:lnTo>
                    <a:pt x="290" y="10"/>
                  </a:lnTo>
                  <a:close/>
                </a:path>
              </a:pathLst>
            </a:custGeom>
            <a:solidFill>
              <a:srgbClr val="6CCD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32" tIns="91416" rIns="182832" bIns="91416" numCol="1" anchor="t" anchorCtr="0" compatLnSpc="1">
              <a:prstTxWarp prst="textNoShape">
                <a:avLst/>
              </a:prstTxWarp>
            </a:bodyPr>
            <a:lstStyle/>
            <a:p>
              <a:endParaRPr lang="en-US" sz="7198" dirty="0">
                <a:latin typeface="Abadi" panose="020B0604020104020204" pitchFamily="34" charset="0"/>
              </a:endParaRPr>
            </a:p>
          </p:txBody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DA1184BB-0386-C64A-98D8-C85911D0733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825" y="20638"/>
              <a:ext cx="211137" cy="255587"/>
            </a:xfrm>
            <a:custGeom>
              <a:avLst/>
              <a:gdLst>
                <a:gd name="T0" fmla="*/ 56 w 56"/>
                <a:gd name="T1" fmla="*/ 38 h 68"/>
                <a:gd name="T2" fmla="*/ 0 w 56"/>
                <a:gd name="T3" fmla="*/ 68 h 68"/>
                <a:gd name="T4" fmla="*/ 38 w 56"/>
                <a:gd name="T5" fmla="*/ 0 h 68"/>
                <a:gd name="T6" fmla="*/ 56 w 56"/>
                <a:gd name="T7" fmla="*/ 3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68">
                  <a:moveTo>
                    <a:pt x="56" y="38"/>
                  </a:moveTo>
                  <a:cubicBezTo>
                    <a:pt x="0" y="68"/>
                    <a:pt x="0" y="68"/>
                    <a:pt x="0" y="68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9" y="12"/>
                    <a:pt x="47" y="26"/>
                    <a:pt x="56" y="38"/>
                  </a:cubicBezTo>
                  <a:close/>
                </a:path>
              </a:pathLst>
            </a:custGeom>
            <a:solidFill>
              <a:srgbClr val="1573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32" tIns="91416" rIns="182832" bIns="91416" numCol="1" anchor="t" anchorCtr="0" compatLnSpc="1">
              <a:prstTxWarp prst="textNoShape">
                <a:avLst/>
              </a:prstTxWarp>
            </a:bodyPr>
            <a:lstStyle/>
            <a:p>
              <a:endParaRPr lang="en-US" sz="7198" dirty="0">
                <a:latin typeface="Abadi" panose="020B0604020104020204" pitchFamily="34" charset="0"/>
              </a:endParaRPr>
            </a:p>
          </p:txBody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5F31AD5F-B8D1-C244-A7A8-78FAA59B01E5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913" y="2416175"/>
              <a:ext cx="739775" cy="384175"/>
            </a:xfrm>
            <a:custGeom>
              <a:avLst/>
              <a:gdLst>
                <a:gd name="T0" fmla="*/ 466 w 466"/>
                <a:gd name="T1" fmla="*/ 204 h 242"/>
                <a:gd name="T2" fmla="*/ 152 w 466"/>
                <a:gd name="T3" fmla="*/ 242 h 242"/>
                <a:gd name="T4" fmla="*/ 5 w 466"/>
                <a:gd name="T5" fmla="*/ 95 h 242"/>
                <a:gd name="T6" fmla="*/ 0 w 466"/>
                <a:gd name="T7" fmla="*/ 92 h 242"/>
                <a:gd name="T8" fmla="*/ 167 w 466"/>
                <a:gd name="T9" fmla="*/ 0 h 242"/>
                <a:gd name="T10" fmla="*/ 466 w 466"/>
                <a:gd name="T11" fmla="*/ 204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6" h="242">
                  <a:moveTo>
                    <a:pt x="466" y="204"/>
                  </a:moveTo>
                  <a:lnTo>
                    <a:pt x="152" y="242"/>
                  </a:lnTo>
                  <a:lnTo>
                    <a:pt x="5" y="95"/>
                  </a:lnTo>
                  <a:lnTo>
                    <a:pt x="0" y="92"/>
                  </a:lnTo>
                  <a:lnTo>
                    <a:pt x="167" y="0"/>
                  </a:lnTo>
                  <a:lnTo>
                    <a:pt x="466" y="204"/>
                  </a:lnTo>
                  <a:close/>
                </a:path>
              </a:pathLst>
            </a:custGeom>
            <a:solidFill>
              <a:srgbClr val="0F2A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32" tIns="91416" rIns="182832" bIns="91416" numCol="1" anchor="t" anchorCtr="0" compatLnSpc="1">
              <a:prstTxWarp prst="textNoShape">
                <a:avLst/>
              </a:prstTxWarp>
            </a:bodyPr>
            <a:lstStyle/>
            <a:p>
              <a:endParaRPr lang="en-US" sz="7198" dirty="0">
                <a:latin typeface="Abadi" panose="020B0604020104020204" pitchFamily="34" charset="0"/>
              </a:endParaRPr>
            </a:p>
          </p:txBody>
        </p:sp>
        <p:sp>
          <p:nvSpPr>
            <p:cNvPr id="24" name="Freeform 16">
              <a:extLst>
                <a:ext uri="{FF2B5EF4-FFF2-40B4-BE49-F238E27FC236}">
                  <a16:creationId xmlns:a16="http://schemas.microsoft.com/office/drawing/2014/main" id="{9BB6C8FB-9AE7-7A4E-99A7-DDA36BE50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688" y="1203325"/>
              <a:ext cx="739775" cy="606425"/>
            </a:xfrm>
            <a:custGeom>
              <a:avLst/>
              <a:gdLst>
                <a:gd name="T0" fmla="*/ 426 w 466"/>
                <a:gd name="T1" fmla="*/ 71 h 382"/>
                <a:gd name="T2" fmla="*/ 466 w 466"/>
                <a:gd name="T3" fmla="*/ 206 h 382"/>
                <a:gd name="T4" fmla="*/ 331 w 466"/>
                <a:gd name="T5" fmla="*/ 382 h 382"/>
                <a:gd name="T6" fmla="*/ 48 w 466"/>
                <a:gd name="T7" fmla="*/ 367 h 382"/>
                <a:gd name="T8" fmla="*/ 0 w 466"/>
                <a:gd name="T9" fmla="*/ 175 h 382"/>
                <a:gd name="T10" fmla="*/ 216 w 466"/>
                <a:gd name="T11" fmla="*/ 0 h 382"/>
                <a:gd name="T12" fmla="*/ 423 w 466"/>
                <a:gd name="T13" fmla="*/ 71 h 382"/>
                <a:gd name="T14" fmla="*/ 426 w 466"/>
                <a:gd name="T15" fmla="*/ 71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66" h="382">
                  <a:moveTo>
                    <a:pt x="426" y="71"/>
                  </a:moveTo>
                  <a:lnTo>
                    <a:pt x="466" y="206"/>
                  </a:lnTo>
                  <a:lnTo>
                    <a:pt x="331" y="382"/>
                  </a:lnTo>
                  <a:lnTo>
                    <a:pt x="48" y="367"/>
                  </a:lnTo>
                  <a:lnTo>
                    <a:pt x="0" y="175"/>
                  </a:lnTo>
                  <a:lnTo>
                    <a:pt x="216" y="0"/>
                  </a:lnTo>
                  <a:lnTo>
                    <a:pt x="423" y="71"/>
                  </a:lnTo>
                  <a:lnTo>
                    <a:pt x="426" y="71"/>
                  </a:lnTo>
                  <a:close/>
                </a:path>
              </a:pathLst>
            </a:custGeom>
            <a:solidFill>
              <a:srgbClr val="0F58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32" tIns="91416" rIns="182832" bIns="91416" numCol="1" anchor="t" anchorCtr="0" compatLnSpc="1">
              <a:prstTxWarp prst="textNoShape">
                <a:avLst/>
              </a:prstTxWarp>
            </a:bodyPr>
            <a:lstStyle/>
            <a:p>
              <a:endParaRPr lang="en-US" sz="7198" dirty="0">
                <a:latin typeface="Abadi" panose="020B0604020104020204" pitchFamily="34" charset="0"/>
              </a:endParaRPr>
            </a:p>
          </p:txBody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021D4C0A-F211-6A46-9C51-375777584F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388" y="1785938"/>
              <a:ext cx="981075" cy="630237"/>
            </a:xfrm>
            <a:custGeom>
              <a:avLst/>
              <a:gdLst>
                <a:gd name="T0" fmla="*/ 618 w 618"/>
                <a:gd name="T1" fmla="*/ 240 h 397"/>
                <a:gd name="T2" fmla="*/ 333 w 618"/>
                <a:gd name="T3" fmla="*/ 397 h 397"/>
                <a:gd name="T4" fmla="*/ 0 w 618"/>
                <a:gd name="T5" fmla="*/ 174 h 397"/>
                <a:gd name="T6" fmla="*/ 200 w 618"/>
                <a:gd name="T7" fmla="*/ 0 h 397"/>
                <a:gd name="T8" fmla="*/ 483 w 618"/>
                <a:gd name="T9" fmla="*/ 15 h 397"/>
                <a:gd name="T10" fmla="*/ 618 w 618"/>
                <a:gd name="T11" fmla="*/ 240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8" h="397">
                  <a:moveTo>
                    <a:pt x="618" y="240"/>
                  </a:moveTo>
                  <a:lnTo>
                    <a:pt x="333" y="397"/>
                  </a:lnTo>
                  <a:lnTo>
                    <a:pt x="0" y="174"/>
                  </a:lnTo>
                  <a:lnTo>
                    <a:pt x="200" y="0"/>
                  </a:lnTo>
                  <a:lnTo>
                    <a:pt x="483" y="15"/>
                  </a:lnTo>
                  <a:lnTo>
                    <a:pt x="618" y="240"/>
                  </a:lnTo>
                  <a:close/>
                </a:path>
              </a:pathLst>
            </a:custGeom>
            <a:solidFill>
              <a:srgbClr val="0F58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32" tIns="91416" rIns="182832" bIns="91416" numCol="1" anchor="t" anchorCtr="0" compatLnSpc="1">
              <a:prstTxWarp prst="textNoShape">
                <a:avLst/>
              </a:prstTxWarp>
            </a:bodyPr>
            <a:lstStyle/>
            <a:p>
              <a:endParaRPr lang="en-US" sz="7198" dirty="0">
                <a:latin typeface="Abadi" panose="020B0604020104020204" pitchFamily="34" charset="0"/>
              </a:endParaRPr>
            </a:p>
          </p:txBody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id="{F7CA3E34-6237-924D-90A9-F470D12E0CC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025" y="901700"/>
              <a:ext cx="192087" cy="301625"/>
            </a:xfrm>
            <a:custGeom>
              <a:avLst/>
              <a:gdLst>
                <a:gd name="T0" fmla="*/ 121 w 121"/>
                <a:gd name="T1" fmla="*/ 0 h 190"/>
                <a:gd name="T2" fmla="*/ 35 w 121"/>
                <a:gd name="T3" fmla="*/ 190 h 190"/>
                <a:gd name="T4" fmla="*/ 0 w 121"/>
                <a:gd name="T5" fmla="*/ 147 h 190"/>
                <a:gd name="T6" fmla="*/ 121 w 121"/>
                <a:gd name="T7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" h="190">
                  <a:moveTo>
                    <a:pt x="121" y="0"/>
                  </a:moveTo>
                  <a:lnTo>
                    <a:pt x="35" y="190"/>
                  </a:lnTo>
                  <a:lnTo>
                    <a:pt x="0" y="147"/>
                  </a:lnTo>
                  <a:lnTo>
                    <a:pt x="121" y="0"/>
                  </a:lnTo>
                  <a:close/>
                </a:path>
              </a:pathLst>
            </a:custGeom>
            <a:solidFill>
              <a:srgbClr val="0F58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32" tIns="91416" rIns="182832" bIns="91416" numCol="1" anchor="t" anchorCtr="0" compatLnSpc="1">
              <a:prstTxWarp prst="textNoShape">
                <a:avLst/>
              </a:prstTxWarp>
            </a:bodyPr>
            <a:lstStyle/>
            <a:p>
              <a:endParaRPr lang="en-US" sz="7198" dirty="0">
                <a:latin typeface="Abadi" panose="020B0604020104020204" pitchFamily="34" charset="0"/>
              </a:endParaRPr>
            </a:p>
          </p:txBody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id="{65A33C6F-E895-6545-A5EB-8FD5934EEE98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825" y="844550"/>
              <a:ext cx="268287" cy="290512"/>
            </a:xfrm>
            <a:custGeom>
              <a:avLst/>
              <a:gdLst>
                <a:gd name="T0" fmla="*/ 169 w 169"/>
                <a:gd name="T1" fmla="*/ 36 h 183"/>
                <a:gd name="T2" fmla="*/ 48 w 169"/>
                <a:gd name="T3" fmla="*/ 183 h 183"/>
                <a:gd name="T4" fmla="*/ 0 w 169"/>
                <a:gd name="T5" fmla="*/ 124 h 183"/>
                <a:gd name="T6" fmla="*/ 110 w 169"/>
                <a:gd name="T7" fmla="*/ 0 h 183"/>
                <a:gd name="T8" fmla="*/ 169 w 169"/>
                <a:gd name="T9" fmla="*/ 3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183">
                  <a:moveTo>
                    <a:pt x="169" y="36"/>
                  </a:moveTo>
                  <a:lnTo>
                    <a:pt x="48" y="183"/>
                  </a:lnTo>
                  <a:lnTo>
                    <a:pt x="0" y="124"/>
                  </a:lnTo>
                  <a:lnTo>
                    <a:pt x="110" y="0"/>
                  </a:lnTo>
                  <a:lnTo>
                    <a:pt x="169" y="36"/>
                  </a:lnTo>
                  <a:close/>
                </a:path>
              </a:pathLst>
            </a:custGeom>
            <a:solidFill>
              <a:srgbClr val="0F58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32" tIns="91416" rIns="182832" bIns="91416" numCol="1" anchor="t" anchorCtr="0" compatLnSpc="1">
              <a:prstTxWarp prst="textNoShape">
                <a:avLst/>
              </a:prstTxWarp>
            </a:bodyPr>
            <a:lstStyle/>
            <a:p>
              <a:endParaRPr lang="en-US" sz="7198" dirty="0">
                <a:latin typeface="Abadi" panose="020B0604020104020204" pitchFamily="34" charset="0"/>
              </a:endParaRPr>
            </a:p>
          </p:txBody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id="{AA91B22A-3765-574C-A93E-D593ADCA68F8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825" y="163513"/>
              <a:ext cx="211137" cy="307975"/>
            </a:xfrm>
            <a:custGeom>
              <a:avLst/>
              <a:gdLst>
                <a:gd name="T0" fmla="*/ 133 w 133"/>
                <a:gd name="T1" fmla="*/ 0 h 194"/>
                <a:gd name="T2" fmla="*/ 110 w 133"/>
                <a:gd name="T3" fmla="*/ 194 h 194"/>
                <a:gd name="T4" fmla="*/ 24 w 133"/>
                <a:gd name="T5" fmla="*/ 194 h 194"/>
                <a:gd name="T6" fmla="*/ 0 w 133"/>
                <a:gd name="T7" fmla="*/ 71 h 194"/>
                <a:gd name="T8" fmla="*/ 133 w 133"/>
                <a:gd name="T9" fmla="*/ 0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194">
                  <a:moveTo>
                    <a:pt x="133" y="0"/>
                  </a:moveTo>
                  <a:lnTo>
                    <a:pt x="110" y="194"/>
                  </a:lnTo>
                  <a:lnTo>
                    <a:pt x="24" y="194"/>
                  </a:lnTo>
                  <a:lnTo>
                    <a:pt x="0" y="71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F58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32" tIns="91416" rIns="182832" bIns="91416" numCol="1" anchor="t" anchorCtr="0" compatLnSpc="1">
              <a:prstTxWarp prst="textNoShape">
                <a:avLst/>
              </a:prstTxWarp>
            </a:bodyPr>
            <a:lstStyle/>
            <a:p>
              <a:endParaRPr lang="en-US" sz="7198" dirty="0">
                <a:latin typeface="Abadi" panose="020B0604020104020204" pitchFamily="34" charset="0"/>
              </a:endParaRPr>
            </a:p>
          </p:txBody>
        </p:sp>
        <p:sp>
          <p:nvSpPr>
            <p:cNvPr id="29" name="Freeform 21">
              <a:extLst>
                <a:ext uri="{FF2B5EF4-FFF2-40B4-BE49-F238E27FC236}">
                  <a16:creationId xmlns:a16="http://schemas.microsoft.com/office/drawing/2014/main" id="{BB1BF057-EE7D-E24E-BC76-F0D399D51B3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725" y="471488"/>
              <a:ext cx="212725" cy="569912"/>
            </a:xfrm>
            <a:custGeom>
              <a:avLst/>
              <a:gdLst>
                <a:gd name="T0" fmla="*/ 134 w 134"/>
                <a:gd name="T1" fmla="*/ 0 h 359"/>
                <a:gd name="T2" fmla="*/ 134 w 134"/>
                <a:gd name="T3" fmla="*/ 235 h 359"/>
                <a:gd name="T4" fmla="*/ 24 w 134"/>
                <a:gd name="T5" fmla="*/ 359 h 359"/>
                <a:gd name="T6" fmla="*/ 0 w 134"/>
                <a:gd name="T7" fmla="*/ 221 h 359"/>
                <a:gd name="T8" fmla="*/ 0 w 134"/>
                <a:gd name="T9" fmla="*/ 79 h 359"/>
                <a:gd name="T10" fmla="*/ 48 w 134"/>
                <a:gd name="T11" fmla="*/ 0 h 359"/>
                <a:gd name="T12" fmla="*/ 134 w 134"/>
                <a:gd name="T13" fmla="*/ 0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4" h="359">
                  <a:moveTo>
                    <a:pt x="134" y="0"/>
                  </a:moveTo>
                  <a:lnTo>
                    <a:pt x="134" y="235"/>
                  </a:lnTo>
                  <a:lnTo>
                    <a:pt x="24" y="359"/>
                  </a:lnTo>
                  <a:lnTo>
                    <a:pt x="0" y="221"/>
                  </a:lnTo>
                  <a:lnTo>
                    <a:pt x="0" y="79"/>
                  </a:lnTo>
                  <a:lnTo>
                    <a:pt x="48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1573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32" tIns="91416" rIns="182832" bIns="91416" numCol="1" anchor="t" anchorCtr="0" compatLnSpc="1">
              <a:prstTxWarp prst="textNoShape">
                <a:avLst/>
              </a:prstTxWarp>
            </a:bodyPr>
            <a:lstStyle/>
            <a:p>
              <a:endParaRPr lang="en-US" sz="7198" dirty="0">
                <a:latin typeface="Abadi" panose="020B0604020104020204" pitchFamily="34" charset="0"/>
              </a:endParaRPr>
            </a:p>
          </p:txBody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id="{D071F3E3-8BA8-F548-8D73-E446BE1D08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688" y="1135063"/>
              <a:ext cx="342900" cy="346075"/>
            </a:xfrm>
            <a:custGeom>
              <a:avLst/>
              <a:gdLst>
                <a:gd name="T0" fmla="*/ 181 w 216"/>
                <a:gd name="T1" fmla="*/ 0 h 218"/>
                <a:gd name="T2" fmla="*/ 216 w 216"/>
                <a:gd name="T3" fmla="*/ 43 h 218"/>
                <a:gd name="T4" fmla="*/ 0 w 216"/>
                <a:gd name="T5" fmla="*/ 218 h 218"/>
                <a:gd name="T6" fmla="*/ 0 w 216"/>
                <a:gd name="T7" fmla="*/ 216 h 218"/>
                <a:gd name="T8" fmla="*/ 181 w 216"/>
                <a:gd name="T9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218">
                  <a:moveTo>
                    <a:pt x="181" y="0"/>
                  </a:moveTo>
                  <a:lnTo>
                    <a:pt x="216" y="43"/>
                  </a:lnTo>
                  <a:lnTo>
                    <a:pt x="0" y="218"/>
                  </a:lnTo>
                  <a:lnTo>
                    <a:pt x="0" y="216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rgbClr val="0F2A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32" tIns="91416" rIns="182832" bIns="91416" numCol="1" anchor="t" anchorCtr="0" compatLnSpc="1">
              <a:prstTxWarp prst="textNoShape">
                <a:avLst/>
              </a:prstTxWarp>
            </a:bodyPr>
            <a:lstStyle/>
            <a:p>
              <a:endParaRPr lang="en-US" sz="7198" dirty="0">
                <a:latin typeface="Abadi" panose="020B0604020104020204" pitchFamily="34" charset="0"/>
              </a:endParaRPr>
            </a:p>
          </p:txBody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id="{51F7F091-F70A-734E-BECC-1581475C68E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450" y="2062163"/>
              <a:ext cx="536575" cy="500062"/>
            </a:xfrm>
            <a:custGeom>
              <a:avLst/>
              <a:gdLst>
                <a:gd name="T0" fmla="*/ 338 w 338"/>
                <a:gd name="T1" fmla="*/ 223 h 315"/>
                <a:gd name="T2" fmla="*/ 171 w 338"/>
                <a:gd name="T3" fmla="*/ 315 h 315"/>
                <a:gd name="T4" fmla="*/ 0 w 338"/>
                <a:gd name="T5" fmla="*/ 232 h 315"/>
                <a:gd name="T6" fmla="*/ 5 w 338"/>
                <a:gd name="T7" fmla="*/ 0 h 315"/>
                <a:gd name="T8" fmla="*/ 338 w 338"/>
                <a:gd name="T9" fmla="*/ 223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8" h="315">
                  <a:moveTo>
                    <a:pt x="338" y="223"/>
                  </a:moveTo>
                  <a:lnTo>
                    <a:pt x="171" y="315"/>
                  </a:lnTo>
                  <a:lnTo>
                    <a:pt x="0" y="232"/>
                  </a:lnTo>
                  <a:lnTo>
                    <a:pt x="5" y="0"/>
                  </a:lnTo>
                  <a:lnTo>
                    <a:pt x="338" y="223"/>
                  </a:lnTo>
                  <a:close/>
                </a:path>
              </a:pathLst>
            </a:custGeom>
            <a:solidFill>
              <a:srgbClr val="0F2A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32" tIns="91416" rIns="182832" bIns="91416" numCol="1" anchor="t" anchorCtr="0" compatLnSpc="1">
              <a:prstTxWarp prst="textNoShape">
                <a:avLst/>
              </a:prstTxWarp>
            </a:bodyPr>
            <a:lstStyle/>
            <a:p>
              <a:endParaRPr lang="en-US" sz="7198" dirty="0">
                <a:latin typeface="Abadi" panose="020B0604020104020204" pitchFamily="34" charset="0"/>
              </a:endParaRPr>
            </a:p>
          </p:txBody>
        </p:sp>
        <p:sp>
          <p:nvSpPr>
            <p:cNvPr id="32" name="Freeform 24">
              <a:extLst>
                <a:ext uri="{FF2B5EF4-FFF2-40B4-BE49-F238E27FC236}">
                  <a16:creationId xmlns:a16="http://schemas.microsoft.com/office/drawing/2014/main" id="{0D8ED5B5-26A9-5A4D-A54D-0E7C0C8999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688" y="1041400"/>
              <a:ext cx="287337" cy="436562"/>
            </a:xfrm>
            <a:custGeom>
              <a:avLst/>
              <a:gdLst>
                <a:gd name="T0" fmla="*/ 133 w 181"/>
                <a:gd name="T1" fmla="*/ 0 h 275"/>
                <a:gd name="T2" fmla="*/ 181 w 181"/>
                <a:gd name="T3" fmla="*/ 59 h 275"/>
                <a:gd name="T4" fmla="*/ 0 w 181"/>
                <a:gd name="T5" fmla="*/ 275 h 275"/>
                <a:gd name="T6" fmla="*/ 0 w 181"/>
                <a:gd name="T7" fmla="*/ 275 h 275"/>
                <a:gd name="T8" fmla="*/ 133 w 181"/>
                <a:gd name="T9" fmla="*/ 0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1" h="275">
                  <a:moveTo>
                    <a:pt x="133" y="0"/>
                  </a:moveTo>
                  <a:lnTo>
                    <a:pt x="181" y="59"/>
                  </a:lnTo>
                  <a:lnTo>
                    <a:pt x="0" y="275"/>
                  </a:lnTo>
                  <a:lnTo>
                    <a:pt x="0" y="275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F2A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32" tIns="91416" rIns="182832" bIns="91416" numCol="1" anchor="t" anchorCtr="0" compatLnSpc="1">
              <a:prstTxWarp prst="textNoShape">
                <a:avLst/>
              </a:prstTxWarp>
            </a:bodyPr>
            <a:lstStyle/>
            <a:p>
              <a:endParaRPr lang="en-US" sz="7198" dirty="0">
                <a:latin typeface="Abadi" panose="020B0604020104020204" pitchFamily="34" charset="0"/>
              </a:endParaRPr>
            </a:p>
          </p:txBody>
        </p:sp>
        <p:sp>
          <p:nvSpPr>
            <p:cNvPr id="33" name="Freeform 25">
              <a:extLst>
                <a:ext uri="{FF2B5EF4-FFF2-40B4-BE49-F238E27FC236}">
                  <a16:creationId xmlns:a16="http://schemas.microsoft.com/office/drawing/2014/main" id="{C21F15DE-6C5C-6540-8068-6FEB9609CE2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888" y="276225"/>
              <a:ext cx="173037" cy="320675"/>
            </a:xfrm>
            <a:custGeom>
              <a:avLst/>
              <a:gdLst>
                <a:gd name="T0" fmla="*/ 85 w 109"/>
                <a:gd name="T1" fmla="*/ 0 h 202"/>
                <a:gd name="T2" fmla="*/ 109 w 109"/>
                <a:gd name="T3" fmla="*/ 123 h 202"/>
                <a:gd name="T4" fmla="*/ 61 w 109"/>
                <a:gd name="T5" fmla="*/ 202 h 202"/>
                <a:gd name="T6" fmla="*/ 0 w 109"/>
                <a:gd name="T7" fmla="*/ 166 h 202"/>
                <a:gd name="T8" fmla="*/ 0 w 109"/>
                <a:gd name="T9" fmla="*/ 81 h 202"/>
                <a:gd name="T10" fmla="*/ 76 w 109"/>
                <a:gd name="T11" fmla="*/ 14 h 202"/>
                <a:gd name="T12" fmla="*/ 85 w 109"/>
                <a:gd name="T13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202">
                  <a:moveTo>
                    <a:pt x="85" y="0"/>
                  </a:moveTo>
                  <a:lnTo>
                    <a:pt x="109" y="123"/>
                  </a:lnTo>
                  <a:lnTo>
                    <a:pt x="61" y="202"/>
                  </a:lnTo>
                  <a:lnTo>
                    <a:pt x="0" y="166"/>
                  </a:lnTo>
                  <a:lnTo>
                    <a:pt x="0" y="81"/>
                  </a:lnTo>
                  <a:lnTo>
                    <a:pt x="76" y="14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0F2A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32" tIns="91416" rIns="182832" bIns="91416" numCol="1" anchor="t" anchorCtr="0" compatLnSpc="1">
              <a:prstTxWarp prst="textNoShape">
                <a:avLst/>
              </a:prstTxWarp>
            </a:bodyPr>
            <a:lstStyle/>
            <a:p>
              <a:endParaRPr lang="en-US" sz="7198" dirty="0">
                <a:latin typeface="Abadi" panose="020B0604020104020204" pitchFamily="34" charset="0"/>
              </a:endParaRPr>
            </a:p>
          </p:txBody>
        </p:sp>
        <p:sp>
          <p:nvSpPr>
            <p:cNvPr id="34" name="Freeform 26">
              <a:extLst>
                <a:ext uri="{FF2B5EF4-FFF2-40B4-BE49-F238E27FC236}">
                  <a16:creationId xmlns:a16="http://schemas.microsoft.com/office/drawing/2014/main" id="{77E446B2-B045-594F-83AA-2BD9A1FD66BD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363" y="742950"/>
              <a:ext cx="271462" cy="298450"/>
            </a:xfrm>
            <a:custGeom>
              <a:avLst/>
              <a:gdLst>
                <a:gd name="T0" fmla="*/ 147 w 171"/>
                <a:gd name="T1" fmla="*/ 50 h 188"/>
                <a:gd name="T2" fmla="*/ 171 w 171"/>
                <a:gd name="T3" fmla="*/ 188 h 188"/>
                <a:gd name="T4" fmla="*/ 0 w 171"/>
                <a:gd name="T5" fmla="*/ 76 h 188"/>
                <a:gd name="T6" fmla="*/ 52 w 171"/>
                <a:gd name="T7" fmla="*/ 0 h 188"/>
                <a:gd name="T8" fmla="*/ 147 w 171"/>
                <a:gd name="T9" fmla="*/ 50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1" h="188">
                  <a:moveTo>
                    <a:pt x="147" y="50"/>
                  </a:moveTo>
                  <a:lnTo>
                    <a:pt x="171" y="188"/>
                  </a:lnTo>
                  <a:lnTo>
                    <a:pt x="0" y="76"/>
                  </a:lnTo>
                  <a:lnTo>
                    <a:pt x="52" y="0"/>
                  </a:lnTo>
                  <a:lnTo>
                    <a:pt x="147" y="50"/>
                  </a:lnTo>
                  <a:close/>
                </a:path>
              </a:pathLst>
            </a:custGeom>
            <a:solidFill>
              <a:srgbClr val="1573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32" tIns="91416" rIns="182832" bIns="91416" numCol="1" anchor="t" anchorCtr="0" compatLnSpc="1">
              <a:prstTxWarp prst="textNoShape">
                <a:avLst/>
              </a:prstTxWarp>
            </a:bodyPr>
            <a:lstStyle/>
            <a:p>
              <a:endParaRPr lang="en-US" sz="7198" dirty="0">
                <a:latin typeface="Abadi" panose="020B0604020104020204" pitchFamily="34" charset="0"/>
              </a:endParaRPr>
            </a:p>
          </p:txBody>
        </p:sp>
        <p:sp>
          <p:nvSpPr>
            <p:cNvPr id="35" name="Freeform 27">
              <a:extLst>
                <a:ext uri="{FF2B5EF4-FFF2-40B4-BE49-F238E27FC236}">
                  <a16:creationId xmlns:a16="http://schemas.microsoft.com/office/drawing/2014/main" id="{8FE03E5F-B337-EC49-8AFC-F485E5F3DEC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613" y="1041400"/>
              <a:ext cx="430212" cy="444500"/>
            </a:xfrm>
            <a:custGeom>
              <a:avLst/>
              <a:gdLst>
                <a:gd name="T0" fmla="*/ 138 w 271"/>
                <a:gd name="T1" fmla="*/ 275 h 280"/>
                <a:gd name="T2" fmla="*/ 136 w 271"/>
                <a:gd name="T3" fmla="*/ 280 h 280"/>
                <a:gd name="T4" fmla="*/ 0 w 271"/>
                <a:gd name="T5" fmla="*/ 201 h 280"/>
                <a:gd name="T6" fmla="*/ 271 w 271"/>
                <a:gd name="T7" fmla="*/ 0 h 280"/>
                <a:gd name="T8" fmla="*/ 138 w 271"/>
                <a:gd name="T9" fmla="*/ 275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1" h="280">
                  <a:moveTo>
                    <a:pt x="138" y="275"/>
                  </a:moveTo>
                  <a:lnTo>
                    <a:pt x="136" y="280"/>
                  </a:lnTo>
                  <a:lnTo>
                    <a:pt x="0" y="201"/>
                  </a:lnTo>
                  <a:lnTo>
                    <a:pt x="271" y="0"/>
                  </a:lnTo>
                  <a:lnTo>
                    <a:pt x="138" y="275"/>
                  </a:lnTo>
                  <a:close/>
                </a:path>
              </a:pathLst>
            </a:custGeom>
            <a:solidFill>
              <a:srgbClr val="0F58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32" tIns="91416" rIns="182832" bIns="91416" numCol="1" anchor="t" anchorCtr="0" compatLnSpc="1">
              <a:prstTxWarp prst="textNoShape">
                <a:avLst/>
              </a:prstTxWarp>
            </a:bodyPr>
            <a:lstStyle/>
            <a:p>
              <a:endParaRPr lang="en-US" sz="7198" dirty="0">
                <a:latin typeface="Abadi" panose="020B0604020104020204" pitchFamily="34" charset="0"/>
              </a:endParaRPr>
            </a:p>
          </p:txBody>
        </p:sp>
        <p:sp>
          <p:nvSpPr>
            <p:cNvPr id="36" name="Freeform 28">
              <a:extLst>
                <a:ext uri="{FF2B5EF4-FFF2-40B4-BE49-F238E27FC236}">
                  <a16:creationId xmlns:a16="http://schemas.microsoft.com/office/drawing/2014/main" id="{AC78BFD2-9DE0-CA49-8620-4AF3DB7DE7E5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613" y="1000125"/>
              <a:ext cx="430212" cy="360362"/>
            </a:xfrm>
            <a:custGeom>
              <a:avLst/>
              <a:gdLst>
                <a:gd name="T0" fmla="*/ 271 w 271"/>
                <a:gd name="T1" fmla="*/ 26 h 227"/>
                <a:gd name="T2" fmla="*/ 0 w 271"/>
                <a:gd name="T3" fmla="*/ 227 h 227"/>
                <a:gd name="T4" fmla="*/ 0 w 271"/>
                <a:gd name="T5" fmla="*/ 113 h 227"/>
                <a:gd name="T6" fmla="*/ 100 w 271"/>
                <a:gd name="T7" fmla="*/ 0 h 227"/>
                <a:gd name="T8" fmla="*/ 271 w 271"/>
                <a:gd name="T9" fmla="*/ 26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1" h="227">
                  <a:moveTo>
                    <a:pt x="271" y="26"/>
                  </a:moveTo>
                  <a:lnTo>
                    <a:pt x="0" y="227"/>
                  </a:lnTo>
                  <a:lnTo>
                    <a:pt x="0" y="113"/>
                  </a:lnTo>
                  <a:lnTo>
                    <a:pt x="100" y="0"/>
                  </a:lnTo>
                  <a:lnTo>
                    <a:pt x="271" y="26"/>
                  </a:lnTo>
                  <a:close/>
                </a:path>
              </a:pathLst>
            </a:custGeom>
            <a:solidFill>
              <a:srgbClr val="0F2A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32" tIns="91416" rIns="182832" bIns="91416" numCol="1" anchor="t" anchorCtr="0" compatLnSpc="1">
              <a:prstTxWarp prst="textNoShape">
                <a:avLst/>
              </a:prstTxWarp>
            </a:bodyPr>
            <a:lstStyle/>
            <a:p>
              <a:endParaRPr lang="en-US" sz="7198" dirty="0">
                <a:latin typeface="Abadi" panose="020B0604020104020204" pitchFamily="34" charset="0"/>
              </a:endParaRPr>
            </a:p>
          </p:txBody>
        </p:sp>
        <p:sp>
          <p:nvSpPr>
            <p:cNvPr id="37" name="Freeform 29">
              <a:extLst>
                <a:ext uri="{FF2B5EF4-FFF2-40B4-BE49-F238E27FC236}">
                  <a16:creationId xmlns:a16="http://schemas.microsoft.com/office/drawing/2014/main" id="{902E21E5-1AD6-0A43-9DEB-3D0CAFE45F4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363" y="863600"/>
              <a:ext cx="271462" cy="177800"/>
            </a:xfrm>
            <a:custGeom>
              <a:avLst/>
              <a:gdLst>
                <a:gd name="T0" fmla="*/ 171 w 171"/>
                <a:gd name="T1" fmla="*/ 112 h 112"/>
                <a:gd name="T2" fmla="*/ 0 w 171"/>
                <a:gd name="T3" fmla="*/ 86 h 112"/>
                <a:gd name="T4" fmla="*/ 0 w 171"/>
                <a:gd name="T5" fmla="*/ 0 h 112"/>
                <a:gd name="T6" fmla="*/ 171 w 171"/>
                <a:gd name="T7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1" h="112">
                  <a:moveTo>
                    <a:pt x="171" y="112"/>
                  </a:moveTo>
                  <a:lnTo>
                    <a:pt x="0" y="86"/>
                  </a:lnTo>
                  <a:lnTo>
                    <a:pt x="0" y="0"/>
                  </a:lnTo>
                  <a:lnTo>
                    <a:pt x="171" y="112"/>
                  </a:lnTo>
                  <a:close/>
                </a:path>
              </a:pathLst>
            </a:custGeom>
            <a:solidFill>
              <a:srgbClr val="1573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32" tIns="91416" rIns="182832" bIns="91416" numCol="1" anchor="t" anchorCtr="0" compatLnSpc="1">
              <a:prstTxWarp prst="textNoShape">
                <a:avLst/>
              </a:prstTxWarp>
            </a:bodyPr>
            <a:lstStyle/>
            <a:p>
              <a:endParaRPr lang="en-US" sz="7198" dirty="0">
                <a:latin typeface="Abadi" panose="020B0604020104020204" pitchFamily="34" charset="0"/>
              </a:endParaRPr>
            </a:p>
          </p:txBody>
        </p:sp>
        <p:sp>
          <p:nvSpPr>
            <p:cNvPr id="38" name="Freeform 30">
              <a:extLst>
                <a:ext uri="{FF2B5EF4-FFF2-40B4-BE49-F238E27FC236}">
                  <a16:creationId xmlns:a16="http://schemas.microsoft.com/office/drawing/2014/main" id="{DF493D9B-E975-D444-8C07-4342B30A5D2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463" y="539750"/>
              <a:ext cx="195262" cy="282575"/>
            </a:xfrm>
            <a:custGeom>
              <a:avLst/>
              <a:gdLst>
                <a:gd name="T0" fmla="*/ 123 w 123"/>
                <a:gd name="T1" fmla="*/ 36 h 178"/>
                <a:gd name="T2" fmla="*/ 123 w 123"/>
                <a:gd name="T3" fmla="*/ 178 h 178"/>
                <a:gd name="T4" fmla="*/ 28 w 123"/>
                <a:gd name="T5" fmla="*/ 128 h 178"/>
                <a:gd name="T6" fmla="*/ 0 w 123"/>
                <a:gd name="T7" fmla="*/ 57 h 178"/>
                <a:gd name="T8" fmla="*/ 62 w 123"/>
                <a:gd name="T9" fmla="*/ 0 h 178"/>
                <a:gd name="T10" fmla="*/ 123 w 123"/>
                <a:gd name="T11" fmla="*/ 3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" h="178">
                  <a:moveTo>
                    <a:pt x="123" y="36"/>
                  </a:moveTo>
                  <a:lnTo>
                    <a:pt x="123" y="178"/>
                  </a:lnTo>
                  <a:lnTo>
                    <a:pt x="28" y="128"/>
                  </a:lnTo>
                  <a:lnTo>
                    <a:pt x="0" y="57"/>
                  </a:lnTo>
                  <a:lnTo>
                    <a:pt x="62" y="0"/>
                  </a:lnTo>
                  <a:lnTo>
                    <a:pt x="123" y="36"/>
                  </a:lnTo>
                  <a:close/>
                </a:path>
              </a:pathLst>
            </a:custGeom>
            <a:solidFill>
              <a:srgbClr val="1573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32" tIns="91416" rIns="182832" bIns="91416" numCol="1" anchor="t" anchorCtr="0" compatLnSpc="1">
              <a:prstTxWarp prst="textNoShape">
                <a:avLst/>
              </a:prstTxWarp>
            </a:bodyPr>
            <a:lstStyle/>
            <a:p>
              <a:endParaRPr lang="en-US" sz="7198" dirty="0">
                <a:latin typeface="Abadi" panose="020B0604020104020204" pitchFamily="34" charset="0"/>
              </a:endParaRPr>
            </a:p>
          </p:txBody>
        </p:sp>
        <p:sp>
          <p:nvSpPr>
            <p:cNvPr id="39" name="Freeform 31">
              <a:extLst>
                <a:ext uri="{FF2B5EF4-FFF2-40B4-BE49-F238E27FC236}">
                  <a16:creationId xmlns:a16="http://schemas.microsoft.com/office/drawing/2014/main" id="{5E82EE4B-6FD2-BE49-BB54-728C571EF3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00" y="1481138"/>
              <a:ext cx="484187" cy="581025"/>
            </a:xfrm>
            <a:custGeom>
              <a:avLst/>
              <a:gdLst>
                <a:gd name="T0" fmla="*/ 257 w 305"/>
                <a:gd name="T1" fmla="*/ 0 h 366"/>
                <a:gd name="T2" fmla="*/ 305 w 305"/>
                <a:gd name="T3" fmla="*/ 192 h 366"/>
                <a:gd name="T4" fmla="*/ 105 w 305"/>
                <a:gd name="T5" fmla="*/ 366 h 366"/>
                <a:gd name="T6" fmla="*/ 34 w 305"/>
                <a:gd name="T7" fmla="*/ 366 h 366"/>
                <a:gd name="T8" fmla="*/ 0 w 305"/>
                <a:gd name="T9" fmla="*/ 304 h 366"/>
                <a:gd name="T10" fmla="*/ 91 w 305"/>
                <a:gd name="T11" fmla="*/ 157 h 366"/>
                <a:gd name="T12" fmla="*/ 255 w 305"/>
                <a:gd name="T13" fmla="*/ 3 h 366"/>
                <a:gd name="T14" fmla="*/ 257 w 305"/>
                <a:gd name="T15" fmla="*/ 0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5" h="366">
                  <a:moveTo>
                    <a:pt x="257" y="0"/>
                  </a:moveTo>
                  <a:lnTo>
                    <a:pt x="305" y="192"/>
                  </a:lnTo>
                  <a:lnTo>
                    <a:pt x="105" y="366"/>
                  </a:lnTo>
                  <a:lnTo>
                    <a:pt x="34" y="366"/>
                  </a:lnTo>
                  <a:lnTo>
                    <a:pt x="0" y="304"/>
                  </a:lnTo>
                  <a:lnTo>
                    <a:pt x="91" y="157"/>
                  </a:lnTo>
                  <a:lnTo>
                    <a:pt x="255" y="3"/>
                  </a:lnTo>
                  <a:lnTo>
                    <a:pt x="257" y="0"/>
                  </a:lnTo>
                  <a:close/>
                </a:path>
              </a:pathLst>
            </a:custGeom>
            <a:solidFill>
              <a:srgbClr val="0F2A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32" tIns="91416" rIns="182832" bIns="91416" numCol="1" anchor="t" anchorCtr="0" compatLnSpc="1">
              <a:prstTxWarp prst="textNoShape">
                <a:avLst/>
              </a:prstTxWarp>
            </a:bodyPr>
            <a:lstStyle/>
            <a:p>
              <a:endParaRPr lang="en-US" sz="7198" dirty="0">
                <a:latin typeface="Abadi" panose="020B0604020104020204" pitchFamily="34" charset="0"/>
              </a:endParaRPr>
            </a:p>
          </p:txBody>
        </p:sp>
        <p:sp>
          <p:nvSpPr>
            <p:cNvPr id="40" name="Freeform 32">
              <a:extLst>
                <a:ext uri="{FF2B5EF4-FFF2-40B4-BE49-F238E27FC236}">
                  <a16:creationId xmlns:a16="http://schemas.microsoft.com/office/drawing/2014/main" id="{2172F64E-2E7E-3E48-A612-619405A018B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00" y="1360488"/>
              <a:ext cx="366712" cy="369887"/>
            </a:xfrm>
            <a:custGeom>
              <a:avLst/>
              <a:gdLst>
                <a:gd name="T0" fmla="*/ 231 w 231"/>
                <a:gd name="T1" fmla="*/ 79 h 233"/>
                <a:gd name="T2" fmla="*/ 67 w 231"/>
                <a:gd name="T3" fmla="*/ 233 h 233"/>
                <a:gd name="T4" fmla="*/ 0 w 231"/>
                <a:gd name="T5" fmla="*/ 157 h 233"/>
                <a:gd name="T6" fmla="*/ 95 w 231"/>
                <a:gd name="T7" fmla="*/ 0 h 233"/>
                <a:gd name="T8" fmla="*/ 231 w 231"/>
                <a:gd name="T9" fmla="*/ 7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1" h="233">
                  <a:moveTo>
                    <a:pt x="231" y="79"/>
                  </a:moveTo>
                  <a:lnTo>
                    <a:pt x="67" y="233"/>
                  </a:lnTo>
                  <a:lnTo>
                    <a:pt x="0" y="157"/>
                  </a:lnTo>
                  <a:lnTo>
                    <a:pt x="95" y="0"/>
                  </a:lnTo>
                  <a:lnTo>
                    <a:pt x="231" y="79"/>
                  </a:lnTo>
                  <a:close/>
                </a:path>
              </a:pathLst>
            </a:custGeom>
            <a:solidFill>
              <a:srgbClr val="0F2A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32" tIns="91416" rIns="182832" bIns="91416" numCol="1" anchor="t" anchorCtr="0" compatLnSpc="1">
              <a:prstTxWarp prst="textNoShape">
                <a:avLst/>
              </a:prstTxWarp>
            </a:bodyPr>
            <a:lstStyle/>
            <a:p>
              <a:endParaRPr lang="en-US" sz="7198" dirty="0">
                <a:latin typeface="Abadi" panose="020B0604020104020204" pitchFamily="34" charset="0"/>
              </a:endParaRPr>
            </a:p>
          </p:txBody>
        </p:sp>
        <p:sp>
          <p:nvSpPr>
            <p:cNvPr id="41" name="Freeform 33">
              <a:extLst>
                <a:ext uri="{FF2B5EF4-FFF2-40B4-BE49-F238E27FC236}">
                  <a16:creationId xmlns:a16="http://schemas.microsoft.com/office/drawing/2014/main" id="{8F04CBC1-6D02-4C46-AB0F-A835D01A58E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00" y="20638"/>
              <a:ext cx="1585912" cy="2779712"/>
            </a:xfrm>
            <a:custGeom>
              <a:avLst/>
              <a:gdLst>
                <a:gd name="T0" fmla="*/ 220 w 420"/>
                <a:gd name="T1" fmla="*/ 38 h 738"/>
                <a:gd name="T2" fmla="*/ 202 w 420"/>
                <a:gd name="T3" fmla="*/ 0 h 738"/>
                <a:gd name="T4" fmla="*/ 164 w 420"/>
                <a:gd name="T5" fmla="*/ 68 h 738"/>
                <a:gd name="T6" fmla="*/ 160 w 420"/>
                <a:gd name="T7" fmla="*/ 74 h 738"/>
                <a:gd name="T8" fmla="*/ 128 w 420"/>
                <a:gd name="T9" fmla="*/ 102 h 738"/>
                <a:gd name="T10" fmla="*/ 128 w 420"/>
                <a:gd name="T11" fmla="*/ 138 h 738"/>
                <a:gd name="T12" fmla="*/ 102 w 420"/>
                <a:gd name="T13" fmla="*/ 162 h 738"/>
                <a:gd name="T14" fmla="*/ 114 w 420"/>
                <a:gd name="T15" fmla="*/ 192 h 738"/>
                <a:gd name="T16" fmla="*/ 92 w 420"/>
                <a:gd name="T17" fmla="*/ 224 h 738"/>
                <a:gd name="T18" fmla="*/ 92 w 420"/>
                <a:gd name="T19" fmla="*/ 260 h 738"/>
                <a:gd name="T20" fmla="*/ 50 w 420"/>
                <a:gd name="T21" fmla="*/ 308 h 738"/>
                <a:gd name="T22" fmla="*/ 50 w 420"/>
                <a:gd name="T23" fmla="*/ 356 h 738"/>
                <a:gd name="T24" fmla="*/ 10 w 420"/>
                <a:gd name="T25" fmla="*/ 422 h 738"/>
                <a:gd name="T26" fmla="*/ 38 w 420"/>
                <a:gd name="T27" fmla="*/ 454 h 738"/>
                <a:gd name="T28" fmla="*/ 0 w 420"/>
                <a:gd name="T29" fmla="*/ 516 h 738"/>
                <a:gd name="T30" fmla="*/ 14 w 420"/>
                <a:gd name="T31" fmla="*/ 542 h 738"/>
                <a:gd name="T32" fmla="*/ 44 w 420"/>
                <a:gd name="T33" fmla="*/ 542 h 738"/>
                <a:gd name="T34" fmla="*/ 42 w 420"/>
                <a:gd name="T35" fmla="*/ 640 h 738"/>
                <a:gd name="T36" fmla="*/ 114 w 420"/>
                <a:gd name="T37" fmla="*/ 675 h 738"/>
                <a:gd name="T38" fmla="*/ 116 w 420"/>
                <a:gd name="T39" fmla="*/ 676 h 738"/>
                <a:gd name="T40" fmla="*/ 178 w 420"/>
                <a:gd name="T41" fmla="*/ 738 h 738"/>
                <a:gd name="T42" fmla="*/ 310 w 420"/>
                <a:gd name="T43" fmla="*/ 722 h 738"/>
                <a:gd name="T44" fmla="*/ 356 w 420"/>
                <a:gd name="T45" fmla="*/ 658 h 738"/>
                <a:gd name="T46" fmla="*/ 344 w 420"/>
                <a:gd name="T47" fmla="*/ 608 h 738"/>
                <a:gd name="T48" fmla="*/ 374 w 420"/>
                <a:gd name="T49" fmla="*/ 574 h 738"/>
                <a:gd name="T50" fmla="*/ 374 w 420"/>
                <a:gd name="T51" fmla="*/ 496 h 738"/>
                <a:gd name="T52" fmla="*/ 356 w 420"/>
                <a:gd name="T53" fmla="*/ 464 h 738"/>
                <a:gd name="T54" fmla="*/ 420 w 420"/>
                <a:gd name="T55" fmla="*/ 360 h 738"/>
                <a:gd name="T56" fmla="*/ 382 w 420"/>
                <a:gd name="T57" fmla="*/ 326 h 738"/>
                <a:gd name="T58" fmla="*/ 384 w 420"/>
                <a:gd name="T59" fmla="*/ 274 h 738"/>
                <a:gd name="T60" fmla="*/ 334 w 420"/>
                <a:gd name="T61" fmla="*/ 262 h 738"/>
                <a:gd name="T62" fmla="*/ 330 w 420"/>
                <a:gd name="T63" fmla="*/ 208 h 738"/>
                <a:gd name="T64" fmla="*/ 290 w 420"/>
                <a:gd name="T65" fmla="*/ 170 h 738"/>
                <a:gd name="T66" fmla="*/ 288 w 420"/>
                <a:gd name="T67" fmla="*/ 128 h 738"/>
                <a:gd name="T68" fmla="*/ 254 w 420"/>
                <a:gd name="T69" fmla="*/ 108 h 738"/>
                <a:gd name="T70" fmla="*/ 268 w 420"/>
                <a:gd name="T71" fmla="*/ 86 h 738"/>
                <a:gd name="T72" fmla="*/ 220 w 420"/>
                <a:gd name="T73" fmla="*/ 38 h 7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20" h="738">
                  <a:moveTo>
                    <a:pt x="220" y="38"/>
                  </a:moveTo>
                  <a:cubicBezTo>
                    <a:pt x="211" y="26"/>
                    <a:pt x="203" y="12"/>
                    <a:pt x="202" y="0"/>
                  </a:cubicBezTo>
                  <a:cubicBezTo>
                    <a:pt x="164" y="68"/>
                    <a:pt x="164" y="68"/>
                    <a:pt x="164" y="68"/>
                  </a:cubicBezTo>
                  <a:cubicBezTo>
                    <a:pt x="160" y="74"/>
                    <a:pt x="160" y="74"/>
                    <a:pt x="160" y="74"/>
                  </a:cubicBezTo>
                  <a:cubicBezTo>
                    <a:pt x="128" y="102"/>
                    <a:pt x="128" y="102"/>
                    <a:pt x="128" y="102"/>
                  </a:cubicBezTo>
                  <a:cubicBezTo>
                    <a:pt x="128" y="138"/>
                    <a:pt x="128" y="138"/>
                    <a:pt x="128" y="138"/>
                  </a:cubicBezTo>
                  <a:cubicBezTo>
                    <a:pt x="102" y="162"/>
                    <a:pt x="102" y="162"/>
                    <a:pt x="102" y="162"/>
                  </a:cubicBezTo>
                  <a:cubicBezTo>
                    <a:pt x="114" y="192"/>
                    <a:pt x="114" y="192"/>
                    <a:pt x="114" y="192"/>
                  </a:cubicBezTo>
                  <a:cubicBezTo>
                    <a:pt x="92" y="224"/>
                    <a:pt x="92" y="224"/>
                    <a:pt x="92" y="224"/>
                  </a:cubicBezTo>
                  <a:cubicBezTo>
                    <a:pt x="92" y="260"/>
                    <a:pt x="92" y="260"/>
                    <a:pt x="92" y="260"/>
                  </a:cubicBezTo>
                  <a:cubicBezTo>
                    <a:pt x="50" y="308"/>
                    <a:pt x="50" y="308"/>
                    <a:pt x="50" y="308"/>
                  </a:cubicBezTo>
                  <a:cubicBezTo>
                    <a:pt x="50" y="356"/>
                    <a:pt x="50" y="356"/>
                    <a:pt x="50" y="356"/>
                  </a:cubicBezTo>
                  <a:cubicBezTo>
                    <a:pt x="10" y="422"/>
                    <a:pt x="10" y="422"/>
                    <a:pt x="10" y="422"/>
                  </a:cubicBezTo>
                  <a:cubicBezTo>
                    <a:pt x="38" y="454"/>
                    <a:pt x="38" y="454"/>
                    <a:pt x="38" y="454"/>
                  </a:cubicBezTo>
                  <a:cubicBezTo>
                    <a:pt x="0" y="516"/>
                    <a:pt x="0" y="516"/>
                    <a:pt x="0" y="516"/>
                  </a:cubicBezTo>
                  <a:cubicBezTo>
                    <a:pt x="14" y="542"/>
                    <a:pt x="14" y="542"/>
                    <a:pt x="14" y="542"/>
                  </a:cubicBezTo>
                  <a:cubicBezTo>
                    <a:pt x="44" y="542"/>
                    <a:pt x="44" y="542"/>
                    <a:pt x="44" y="542"/>
                  </a:cubicBezTo>
                  <a:cubicBezTo>
                    <a:pt x="42" y="640"/>
                    <a:pt x="42" y="640"/>
                    <a:pt x="42" y="640"/>
                  </a:cubicBezTo>
                  <a:cubicBezTo>
                    <a:pt x="114" y="675"/>
                    <a:pt x="114" y="675"/>
                    <a:pt x="114" y="675"/>
                  </a:cubicBezTo>
                  <a:cubicBezTo>
                    <a:pt x="116" y="676"/>
                    <a:pt x="116" y="676"/>
                    <a:pt x="116" y="676"/>
                  </a:cubicBezTo>
                  <a:cubicBezTo>
                    <a:pt x="178" y="738"/>
                    <a:pt x="178" y="738"/>
                    <a:pt x="178" y="738"/>
                  </a:cubicBezTo>
                  <a:cubicBezTo>
                    <a:pt x="310" y="722"/>
                    <a:pt x="310" y="722"/>
                    <a:pt x="310" y="722"/>
                  </a:cubicBezTo>
                  <a:cubicBezTo>
                    <a:pt x="356" y="658"/>
                    <a:pt x="356" y="658"/>
                    <a:pt x="356" y="658"/>
                  </a:cubicBezTo>
                  <a:cubicBezTo>
                    <a:pt x="344" y="608"/>
                    <a:pt x="344" y="608"/>
                    <a:pt x="344" y="608"/>
                  </a:cubicBezTo>
                  <a:cubicBezTo>
                    <a:pt x="374" y="574"/>
                    <a:pt x="374" y="574"/>
                    <a:pt x="374" y="574"/>
                  </a:cubicBezTo>
                  <a:cubicBezTo>
                    <a:pt x="374" y="496"/>
                    <a:pt x="374" y="496"/>
                    <a:pt x="374" y="496"/>
                  </a:cubicBezTo>
                  <a:cubicBezTo>
                    <a:pt x="356" y="464"/>
                    <a:pt x="356" y="464"/>
                    <a:pt x="356" y="464"/>
                  </a:cubicBezTo>
                  <a:cubicBezTo>
                    <a:pt x="420" y="360"/>
                    <a:pt x="420" y="360"/>
                    <a:pt x="420" y="360"/>
                  </a:cubicBezTo>
                  <a:cubicBezTo>
                    <a:pt x="382" y="326"/>
                    <a:pt x="382" y="326"/>
                    <a:pt x="382" y="326"/>
                  </a:cubicBezTo>
                  <a:cubicBezTo>
                    <a:pt x="384" y="274"/>
                    <a:pt x="384" y="274"/>
                    <a:pt x="384" y="274"/>
                  </a:cubicBezTo>
                  <a:cubicBezTo>
                    <a:pt x="334" y="262"/>
                    <a:pt x="334" y="262"/>
                    <a:pt x="334" y="262"/>
                  </a:cubicBezTo>
                  <a:cubicBezTo>
                    <a:pt x="330" y="208"/>
                    <a:pt x="330" y="208"/>
                    <a:pt x="330" y="208"/>
                  </a:cubicBezTo>
                  <a:cubicBezTo>
                    <a:pt x="290" y="170"/>
                    <a:pt x="290" y="170"/>
                    <a:pt x="290" y="170"/>
                  </a:cubicBezTo>
                  <a:cubicBezTo>
                    <a:pt x="288" y="128"/>
                    <a:pt x="288" y="128"/>
                    <a:pt x="288" y="128"/>
                  </a:cubicBezTo>
                  <a:cubicBezTo>
                    <a:pt x="254" y="108"/>
                    <a:pt x="254" y="108"/>
                    <a:pt x="254" y="108"/>
                  </a:cubicBezTo>
                  <a:cubicBezTo>
                    <a:pt x="268" y="86"/>
                    <a:pt x="268" y="86"/>
                    <a:pt x="268" y="86"/>
                  </a:cubicBezTo>
                  <a:cubicBezTo>
                    <a:pt x="268" y="86"/>
                    <a:pt x="240" y="64"/>
                    <a:pt x="220" y="38"/>
                  </a:cubicBezTo>
                  <a:close/>
                </a:path>
              </a:pathLst>
            </a:custGeom>
            <a:noFill/>
            <a:ln w="1428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82832" tIns="91416" rIns="182832" bIns="91416" numCol="1" anchor="t" anchorCtr="0" compatLnSpc="1">
              <a:prstTxWarp prst="textNoShape">
                <a:avLst/>
              </a:prstTxWarp>
            </a:bodyPr>
            <a:lstStyle/>
            <a:p>
              <a:endParaRPr lang="en-US" sz="7198" dirty="0">
                <a:latin typeface="Abadi" panose="020B0604020104020204" pitchFamily="34" charset="0"/>
              </a:endParaRPr>
            </a:p>
          </p:txBody>
        </p:sp>
        <p:sp>
          <p:nvSpPr>
            <p:cNvPr id="42" name="Freeform 34">
              <a:extLst>
                <a:ext uri="{FF2B5EF4-FFF2-40B4-BE49-F238E27FC236}">
                  <a16:creationId xmlns:a16="http://schemas.microsoft.com/office/drawing/2014/main" id="{49689540-2B11-3341-9470-BFFBCAE2FB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825" y="163513"/>
              <a:ext cx="627062" cy="738187"/>
            </a:xfrm>
            <a:custGeom>
              <a:avLst/>
              <a:gdLst>
                <a:gd name="T0" fmla="*/ 395 w 395"/>
                <a:gd name="T1" fmla="*/ 403 h 465"/>
                <a:gd name="T2" fmla="*/ 288 w 395"/>
                <a:gd name="T3" fmla="*/ 380 h 465"/>
                <a:gd name="T4" fmla="*/ 169 w 395"/>
                <a:gd name="T5" fmla="*/ 465 h 465"/>
                <a:gd name="T6" fmla="*/ 110 w 395"/>
                <a:gd name="T7" fmla="*/ 429 h 465"/>
                <a:gd name="T8" fmla="*/ 110 w 395"/>
                <a:gd name="T9" fmla="*/ 194 h 465"/>
                <a:gd name="T10" fmla="*/ 133 w 395"/>
                <a:gd name="T11" fmla="*/ 0 h 465"/>
                <a:gd name="T12" fmla="*/ 0 w 395"/>
                <a:gd name="T13" fmla="*/ 71 h 465"/>
                <a:gd name="T14" fmla="*/ 24 w 395"/>
                <a:gd name="T15" fmla="*/ 194 h 465"/>
                <a:gd name="T16" fmla="*/ 110 w 395"/>
                <a:gd name="T17" fmla="*/ 194 h 465"/>
                <a:gd name="T18" fmla="*/ 214 w 395"/>
                <a:gd name="T19" fmla="*/ 166 h 4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5" h="465">
                  <a:moveTo>
                    <a:pt x="395" y="403"/>
                  </a:moveTo>
                  <a:lnTo>
                    <a:pt x="288" y="380"/>
                  </a:lnTo>
                  <a:lnTo>
                    <a:pt x="169" y="465"/>
                  </a:lnTo>
                  <a:lnTo>
                    <a:pt x="110" y="429"/>
                  </a:lnTo>
                  <a:lnTo>
                    <a:pt x="110" y="194"/>
                  </a:lnTo>
                  <a:lnTo>
                    <a:pt x="133" y="0"/>
                  </a:lnTo>
                  <a:lnTo>
                    <a:pt x="0" y="71"/>
                  </a:lnTo>
                  <a:lnTo>
                    <a:pt x="24" y="194"/>
                  </a:lnTo>
                  <a:lnTo>
                    <a:pt x="110" y="194"/>
                  </a:lnTo>
                  <a:lnTo>
                    <a:pt x="214" y="166"/>
                  </a:lnTo>
                </a:path>
              </a:pathLst>
            </a:custGeom>
            <a:noFill/>
            <a:ln w="1428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82832" tIns="91416" rIns="182832" bIns="91416" numCol="1" anchor="t" anchorCtr="0" compatLnSpc="1">
              <a:prstTxWarp prst="textNoShape">
                <a:avLst/>
              </a:prstTxWarp>
            </a:bodyPr>
            <a:lstStyle/>
            <a:p>
              <a:endParaRPr lang="en-US" sz="7198" dirty="0">
                <a:latin typeface="Abadi" panose="020B0604020104020204" pitchFamily="34" charset="0"/>
              </a:endParaRPr>
            </a:p>
          </p:txBody>
        </p:sp>
        <p:sp>
          <p:nvSpPr>
            <p:cNvPr id="43" name="Freeform 35">
              <a:extLst>
                <a:ext uri="{FF2B5EF4-FFF2-40B4-BE49-F238E27FC236}">
                  <a16:creationId xmlns:a16="http://schemas.microsoft.com/office/drawing/2014/main" id="{5415BD50-8C56-6B41-97DC-885575C698E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888" y="471488"/>
              <a:ext cx="173037" cy="125412"/>
            </a:xfrm>
            <a:custGeom>
              <a:avLst/>
              <a:gdLst>
                <a:gd name="T0" fmla="*/ 0 w 109"/>
                <a:gd name="T1" fmla="*/ 43 h 79"/>
                <a:gd name="T2" fmla="*/ 61 w 109"/>
                <a:gd name="T3" fmla="*/ 79 h 79"/>
                <a:gd name="T4" fmla="*/ 109 w 109"/>
                <a:gd name="T5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9" h="79">
                  <a:moveTo>
                    <a:pt x="0" y="43"/>
                  </a:moveTo>
                  <a:lnTo>
                    <a:pt x="61" y="79"/>
                  </a:lnTo>
                  <a:lnTo>
                    <a:pt x="109" y="0"/>
                  </a:lnTo>
                </a:path>
              </a:pathLst>
            </a:custGeom>
            <a:noFill/>
            <a:ln w="1428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82832" tIns="91416" rIns="182832" bIns="91416" numCol="1" anchor="t" anchorCtr="0" compatLnSpc="1">
              <a:prstTxWarp prst="textNoShape">
                <a:avLst/>
              </a:prstTxWarp>
            </a:bodyPr>
            <a:lstStyle/>
            <a:p>
              <a:endParaRPr lang="en-US" sz="7198" dirty="0">
                <a:latin typeface="Abadi" panose="020B0604020104020204" pitchFamily="34" charset="0"/>
              </a:endParaRPr>
            </a:p>
          </p:txBody>
        </p:sp>
        <p:sp>
          <p:nvSpPr>
            <p:cNvPr id="44" name="Freeform 36">
              <a:extLst>
                <a:ext uri="{FF2B5EF4-FFF2-40B4-BE49-F238E27FC236}">
                  <a16:creationId xmlns:a16="http://schemas.microsoft.com/office/drawing/2014/main" id="{F3E000EF-0C47-1947-90EC-425127C3A73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913" y="596900"/>
              <a:ext cx="150812" cy="225425"/>
            </a:xfrm>
            <a:custGeom>
              <a:avLst/>
              <a:gdLst>
                <a:gd name="T0" fmla="*/ 95 w 95"/>
                <a:gd name="T1" fmla="*/ 0 h 142"/>
                <a:gd name="T2" fmla="*/ 95 w 95"/>
                <a:gd name="T3" fmla="*/ 142 h 142"/>
                <a:gd name="T4" fmla="*/ 0 w 95"/>
                <a:gd name="T5" fmla="*/ 92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5" h="142">
                  <a:moveTo>
                    <a:pt x="95" y="0"/>
                  </a:moveTo>
                  <a:lnTo>
                    <a:pt x="95" y="142"/>
                  </a:lnTo>
                  <a:lnTo>
                    <a:pt x="0" y="92"/>
                  </a:lnTo>
                </a:path>
              </a:pathLst>
            </a:custGeom>
            <a:noFill/>
            <a:ln w="1428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82832" tIns="91416" rIns="182832" bIns="91416" numCol="1" anchor="t" anchorCtr="0" compatLnSpc="1">
              <a:prstTxWarp prst="textNoShape">
                <a:avLst/>
              </a:prstTxWarp>
            </a:bodyPr>
            <a:lstStyle/>
            <a:p>
              <a:endParaRPr lang="en-US" sz="7198" dirty="0">
                <a:latin typeface="Abadi" panose="020B0604020104020204" pitchFamily="34" charset="0"/>
              </a:endParaRPr>
            </a:p>
          </p:txBody>
        </p:sp>
        <p:sp>
          <p:nvSpPr>
            <p:cNvPr id="45" name="Freeform 37">
              <a:extLst>
                <a:ext uri="{FF2B5EF4-FFF2-40B4-BE49-F238E27FC236}">
                  <a16:creationId xmlns:a16="http://schemas.microsoft.com/office/drawing/2014/main" id="{6298A6C8-1797-A741-9069-D65917D6197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363" y="822325"/>
              <a:ext cx="271462" cy="219075"/>
            </a:xfrm>
            <a:custGeom>
              <a:avLst/>
              <a:gdLst>
                <a:gd name="T0" fmla="*/ 147 w 171"/>
                <a:gd name="T1" fmla="*/ 0 h 138"/>
                <a:gd name="T2" fmla="*/ 171 w 171"/>
                <a:gd name="T3" fmla="*/ 138 h 138"/>
                <a:gd name="T4" fmla="*/ 0 w 171"/>
                <a:gd name="T5" fmla="*/ 26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1" h="138">
                  <a:moveTo>
                    <a:pt x="147" y="0"/>
                  </a:moveTo>
                  <a:lnTo>
                    <a:pt x="171" y="138"/>
                  </a:lnTo>
                  <a:lnTo>
                    <a:pt x="0" y="26"/>
                  </a:lnTo>
                </a:path>
              </a:pathLst>
            </a:custGeom>
            <a:noFill/>
            <a:ln w="1428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82832" tIns="91416" rIns="182832" bIns="91416" numCol="1" anchor="t" anchorCtr="0" compatLnSpc="1">
              <a:prstTxWarp prst="textNoShape">
                <a:avLst/>
              </a:prstTxWarp>
            </a:bodyPr>
            <a:lstStyle/>
            <a:p>
              <a:endParaRPr lang="en-US" sz="7198" dirty="0">
                <a:latin typeface="Abadi" panose="020B0604020104020204" pitchFamily="34" charset="0"/>
              </a:endParaRPr>
            </a:p>
          </p:txBody>
        </p:sp>
        <p:sp>
          <p:nvSpPr>
            <p:cNvPr id="46" name="Freeform 38">
              <a:extLst>
                <a:ext uri="{FF2B5EF4-FFF2-40B4-BE49-F238E27FC236}">
                  <a16:creationId xmlns:a16="http://schemas.microsoft.com/office/drawing/2014/main" id="{AAA1083E-0984-B440-8AAF-9CAC6B808D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363" y="844550"/>
              <a:ext cx="446087" cy="196850"/>
            </a:xfrm>
            <a:custGeom>
              <a:avLst/>
              <a:gdLst>
                <a:gd name="T0" fmla="*/ 0 w 281"/>
                <a:gd name="T1" fmla="*/ 98 h 124"/>
                <a:gd name="T2" fmla="*/ 171 w 281"/>
                <a:gd name="T3" fmla="*/ 124 h 124"/>
                <a:gd name="T4" fmla="*/ 281 w 281"/>
                <a:gd name="T5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1" h="124">
                  <a:moveTo>
                    <a:pt x="0" y="98"/>
                  </a:moveTo>
                  <a:lnTo>
                    <a:pt x="171" y="124"/>
                  </a:lnTo>
                  <a:lnTo>
                    <a:pt x="281" y="0"/>
                  </a:lnTo>
                </a:path>
              </a:pathLst>
            </a:custGeom>
            <a:noFill/>
            <a:ln w="1428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82832" tIns="91416" rIns="182832" bIns="91416" numCol="1" anchor="t" anchorCtr="0" compatLnSpc="1">
              <a:prstTxWarp prst="textNoShape">
                <a:avLst/>
              </a:prstTxWarp>
            </a:bodyPr>
            <a:lstStyle/>
            <a:p>
              <a:endParaRPr lang="en-US" sz="7198" dirty="0">
                <a:latin typeface="Abadi" panose="020B0604020104020204" pitchFamily="34" charset="0"/>
              </a:endParaRPr>
            </a:p>
          </p:txBody>
        </p:sp>
        <p:sp>
          <p:nvSpPr>
            <p:cNvPr id="47" name="Freeform 39">
              <a:extLst>
                <a:ext uri="{FF2B5EF4-FFF2-40B4-BE49-F238E27FC236}">
                  <a16:creationId xmlns:a16="http://schemas.microsoft.com/office/drawing/2014/main" id="{A7DFD9E2-2FD5-AB4A-87AA-9950257C52CD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163" y="901700"/>
              <a:ext cx="742950" cy="828675"/>
            </a:xfrm>
            <a:custGeom>
              <a:avLst/>
              <a:gdLst>
                <a:gd name="T0" fmla="*/ 299 w 468"/>
                <a:gd name="T1" fmla="*/ 88 h 522"/>
                <a:gd name="T2" fmla="*/ 347 w 468"/>
                <a:gd name="T3" fmla="*/ 147 h 522"/>
                <a:gd name="T4" fmla="*/ 382 w 468"/>
                <a:gd name="T5" fmla="*/ 190 h 522"/>
                <a:gd name="T6" fmla="*/ 468 w 468"/>
                <a:gd name="T7" fmla="*/ 0 h 522"/>
                <a:gd name="T8" fmla="*/ 347 w 468"/>
                <a:gd name="T9" fmla="*/ 147 h 522"/>
                <a:gd name="T10" fmla="*/ 166 w 468"/>
                <a:gd name="T11" fmla="*/ 363 h 522"/>
                <a:gd name="T12" fmla="*/ 164 w 468"/>
                <a:gd name="T13" fmla="*/ 368 h 522"/>
                <a:gd name="T14" fmla="*/ 28 w 468"/>
                <a:gd name="T15" fmla="*/ 289 h 522"/>
                <a:gd name="T16" fmla="*/ 299 w 468"/>
                <a:gd name="T17" fmla="*/ 88 h 522"/>
                <a:gd name="T18" fmla="*/ 166 w 468"/>
                <a:gd name="T19" fmla="*/ 363 h 522"/>
                <a:gd name="T20" fmla="*/ 164 w 468"/>
                <a:gd name="T21" fmla="*/ 368 h 522"/>
                <a:gd name="T22" fmla="*/ 0 w 468"/>
                <a:gd name="T23" fmla="*/ 522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8" h="522">
                  <a:moveTo>
                    <a:pt x="299" y="88"/>
                  </a:moveTo>
                  <a:lnTo>
                    <a:pt x="347" y="147"/>
                  </a:lnTo>
                  <a:lnTo>
                    <a:pt x="382" y="190"/>
                  </a:lnTo>
                  <a:lnTo>
                    <a:pt x="468" y="0"/>
                  </a:lnTo>
                  <a:lnTo>
                    <a:pt x="347" y="147"/>
                  </a:lnTo>
                  <a:lnTo>
                    <a:pt x="166" y="363"/>
                  </a:lnTo>
                  <a:lnTo>
                    <a:pt x="164" y="368"/>
                  </a:lnTo>
                  <a:lnTo>
                    <a:pt x="28" y="289"/>
                  </a:lnTo>
                  <a:lnTo>
                    <a:pt x="299" y="88"/>
                  </a:lnTo>
                  <a:lnTo>
                    <a:pt x="166" y="363"/>
                  </a:lnTo>
                  <a:lnTo>
                    <a:pt x="164" y="368"/>
                  </a:lnTo>
                  <a:lnTo>
                    <a:pt x="0" y="522"/>
                  </a:lnTo>
                </a:path>
              </a:pathLst>
            </a:custGeom>
            <a:noFill/>
            <a:ln w="1428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82832" tIns="91416" rIns="182832" bIns="91416" numCol="1" anchor="t" anchorCtr="0" compatLnSpc="1">
              <a:prstTxWarp prst="textNoShape">
                <a:avLst/>
              </a:prstTxWarp>
            </a:bodyPr>
            <a:lstStyle/>
            <a:p>
              <a:endParaRPr lang="en-US" sz="7198" dirty="0">
                <a:latin typeface="Abadi" panose="020B0604020104020204" pitchFamily="34" charset="0"/>
              </a:endParaRPr>
            </a:p>
          </p:txBody>
        </p:sp>
        <p:sp>
          <p:nvSpPr>
            <p:cNvPr id="48" name="Line 40">
              <a:extLst>
                <a:ext uri="{FF2B5EF4-FFF2-40B4-BE49-F238E27FC236}">
                  <a16:creationId xmlns:a16="http://schemas.microsoft.com/office/drawing/2014/main" id="{68B4B42B-A365-604A-977A-35E53305A6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68400" y="2182813"/>
              <a:ext cx="188912" cy="315912"/>
            </a:xfrm>
            <a:prstGeom prst="line">
              <a:avLst/>
            </a:prstGeom>
            <a:noFill/>
            <a:ln w="1428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82832" tIns="91416" rIns="182832" bIns="91416" numCol="1" anchor="t" anchorCtr="0" compatLnSpc="1">
              <a:prstTxWarp prst="textNoShape">
                <a:avLst/>
              </a:prstTxWarp>
            </a:bodyPr>
            <a:lstStyle/>
            <a:p>
              <a:endParaRPr lang="en-US" sz="7198" dirty="0">
                <a:latin typeface="Abadi" panose="020B0604020104020204" pitchFamily="34" charset="0"/>
              </a:endParaRPr>
            </a:p>
          </p:txBody>
        </p:sp>
        <p:sp>
          <p:nvSpPr>
            <p:cNvPr id="49" name="Freeform 41">
              <a:extLst>
                <a:ext uri="{FF2B5EF4-FFF2-40B4-BE49-F238E27FC236}">
                  <a16:creationId xmlns:a16="http://schemas.microsoft.com/office/drawing/2014/main" id="{589268CC-F174-984C-B0AC-1F1C923C620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513" y="1462088"/>
              <a:ext cx="750887" cy="720725"/>
            </a:xfrm>
            <a:custGeom>
              <a:avLst/>
              <a:gdLst>
                <a:gd name="T0" fmla="*/ 0 w 473"/>
                <a:gd name="T1" fmla="*/ 0 h 454"/>
                <a:gd name="T2" fmla="*/ 2 w 473"/>
                <a:gd name="T3" fmla="*/ 10 h 454"/>
                <a:gd name="T4" fmla="*/ 2 w 473"/>
                <a:gd name="T5" fmla="*/ 10 h 454"/>
                <a:gd name="T6" fmla="*/ 2 w 473"/>
                <a:gd name="T7" fmla="*/ 12 h 454"/>
                <a:gd name="T8" fmla="*/ 50 w 473"/>
                <a:gd name="T9" fmla="*/ 204 h 454"/>
                <a:gd name="T10" fmla="*/ 333 w 473"/>
                <a:gd name="T11" fmla="*/ 219 h 454"/>
                <a:gd name="T12" fmla="*/ 468 w 473"/>
                <a:gd name="T13" fmla="*/ 444 h 454"/>
                <a:gd name="T14" fmla="*/ 473 w 473"/>
                <a:gd name="T15" fmla="*/ 454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3" h="454">
                  <a:moveTo>
                    <a:pt x="0" y="0"/>
                  </a:moveTo>
                  <a:lnTo>
                    <a:pt x="2" y="10"/>
                  </a:lnTo>
                  <a:lnTo>
                    <a:pt x="2" y="10"/>
                  </a:lnTo>
                  <a:lnTo>
                    <a:pt x="2" y="12"/>
                  </a:lnTo>
                  <a:lnTo>
                    <a:pt x="50" y="204"/>
                  </a:lnTo>
                  <a:lnTo>
                    <a:pt x="333" y="219"/>
                  </a:lnTo>
                  <a:lnTo>
                    <a:pt x="468" y="444"/>
                  </a:lnTo>
                  <a:lnTo>
                    <a:pt x="473" y="454"/>
                  </a:lnTo>
                </a:path>
              </a:pathLst>
            </a:custGeom>
            <a:noFill/>
            <a:ln w="1428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82832" tIns="91416" rIns="182832" bIns="91416" numCol="1" anchor="t" anchorCtr="0" compatLnSpc="1">
              <a:prstTxWarp prst="textNoShape">
                <a:avLst/>
              </a:prstTxWarp>
            </a:bodyPr>
            <a:lstStyle/>
            <a:p>
              <a:endParaRPr lang="en-US" sz="7198" dirty="0">
                <a:latin typeface="Abadi" panose="020B0604020104020204" pitchFamily="34" charset="0"/>
              </a:endParaRPr>
            </a:p>
          </p:txBody>
        </p:sp>
        <p:sp>
          <p:nvSpPr>
            <p:cNvPr id="50" name="Freeform 42">
              <a:extLst>
                <a:ext uri="{FF2B5EF4-FFF2-40B4-BE49-F238E27FC236}">
                  <a16:creationId xmlns:a16="http://schemas.microsoft.com/office/drawing/2014/main" id="{041AB439-F5A1-3F43-9E44-0A51F0D5BBA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913" y="2166938"/>
              <a:ext cx="717550" cy="395287"/>
            </a:xfrm>
            <a:custGeom>
              <a:avLst/>
              <a:gdLst>
                <a:gd name="T0" fmla="*/ 452 w 452"/>
                <a:gd name="T1" fmla="*/ 0 h 249"/>
                <a:gd name="T2" fmla="*/ 167 w 452"/>
                <a:gd name="T3" fmla="*/ 157 h 249"/>
                <a:gd name="T4" fmla="*/ 0 w 452"/>
                <a:gd name="T5" fmla="*/ 249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2" h="249">
                  <a:moveTo>
                    <a:pt x="452" y="0"/>
                  </a:moveTo>
                  <a:lnTo>
                    <a:pt x="167" y="157"/>
                  </a:lnTo>
                  <a:lnTo>
                    <a:pt x="0" y="249"/>
                  </a:lnTo>
                </a:path>
              </a:pathLst>
            </a:custGeom>
            <a:noFill/>
            <a:ln w="1428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82832" tIns="91416" rIns="182832" bIns="91416" numCol="1" anchor="t" anchorCtr="0" compatLnSpc="1">
              <a:prstTxWarp prst="textNoShape">
                <a:avLst/>
              </a:prstTxWarp>
            </a:bodyPr>
            <a:lstStyle/>
            <a:p>
              <a:endParaRPr lang="en-US" sz="7198" dirty="0">
                <a:latin typeface="Abadi" panose="020B0604020104020204" pitchFamily="34" charset="0"/>
              </a:endParaRPr>
            </a:p>
          </p:txBody>
        </p:sp>
        <p:sp>
          <p:nvSpPr>
            <p:cNvPr id="51" name="Freeform 43">
              <a:extLst>
                <a:ext uri="{FF2B5EF4-FFF2-40B4-BE49-F238E27FC236}">
                  <a16:creationId xmlns:a16="http://schemas.microsoft.com/office/drawing/2014/main" id="{032CB4A9-66CC-224C-93D5-30CDF040BE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388" y="1785938"/>
              <a:ext cx="1003300" cy="954087"/>
            </a:xfrm>
            <a:custGeom>
              <a:avLst/>
              <a:gdLst>
                <a:gd name="T0" fmla="*/ 632 w 632"/>
                <a:gd name="T1" fmla="*/ 601 h 601"/>
                <a:gd name="T2" fmla="*/ 333 w 632"/>
                <a:gd name="T3" fmla="*/ 397 h 601"/>
                <a:gd name="T4" fmla="*/ 0 w 632"/>
                <a:gd name="T5" fmla="*/ 174 h 601"/>
                <a:gd name="T6" fmla="*/ 200 w 632"/>
                <a:gd name="T7" fmla="*/ 0 h 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2" h="601">
                  <a:moveTo>
                    <a:pt x="632" y="601"/>
                  </a:moveTo>
                  <a:lnTo>
                    <a:pt x="333" y="397"/>
                  </a:lnTo>
                  <a:lnTo>
                    <a:pt x="0" y="174"/>
                  </a:lnTo>
                  <a:lnTo>
                    <a:pt x="200" y="0"/>
                  </a:lnTo>
                </a:path>
              </a:pathLst>
            </a:custGeom>
            <a:noFill/>
            <a:ln w="1428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82832" tIns="91416" rIns="182832" bIns="91416" numCol="1" anchor="t" anchorCtr="0" compatLnSpc="1">
              <a:prstTxWarp prst="textNoShape">
                <a:avLst/>
              </a:prstTxWarp>
            </a:bodyPr>
            <a:lstStyle/>
            <a:p>
              <a:endParaRPr lang="en-US" sz="7198" dirty="0">
                <a:latin typeface="Abadi" panose="020B0604020104020204" pitchFamily="34" charset="0"/>
              </a:endParaRPr>
            </a:p>
          </p:txBody>
        </p:sp>
        <p:sp>
          <p:nvSpPr>
            <p:cNvPr id="52" name="Freeform 44">
              <a:extLst>
                <a:ext uri="{FF2B5EF4-FFF2-40B4-BE49-F238E27FC236}">
                  <a16:creationId xmlns:a16="http://schemas.microsoft.com/office/drawing/2014/main" id="{8CACCF1F-258C-2641-A2A1-7C5F052D0983}"/>
                </a:ext>
              </a:extLst>
            </p:cNvPr>
            <p:cNvSpPr>
              <a:spLocks/>
            </p:cNvSpPr>
            <p:nvPr/>
          </p:nvSpPr>
          <p:spPr bwMode="auto">
            <a:xfrm>
              <a:off x="946150" y="1530350"/>
              <a:ext cx="411162" cy="779462"/>
            </a:xfrm>
            <a:custGeom>
              <a:avLst/>
              <a:gdLst>
                <a:gd name="T0" fmla="*/ 0 w 259"/>
                <a:gd name="T1" fmla="*/ 176 h 491"/>
                <a:gd name="T2" fmla="*/ 135 w 259"/>
                <a:gd name="T3" fmla="*/ 0 h 491"/>
                <a:gd name="T4" fmla="*/ 259 w 259"/>
                <a:gd name="T5" fmla="*/ 150 h 491"/>
                <a:gd name="T6" fmla="*/ 140 w 259"/>
                <a:gd name="T7" fmla="*/ 411 h 491"/>
                <a:gd name="T8" fmla="*/ 140 w 259"/>
                <a:gd name="T9" fmla="*/ 411 h 491"/>
                <a:gd name="T10" fmla="*/ 230 w 259"/>
                <a:gd name="T11" fmla="*/ 491 h 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9" h="491">
                  <a:moveTo>
                    <a:pt x="0" y="176"/>
                  </a:moveTo>
                  <a:lnTo>
                    <a:pt x="135" y="0"/>
                  </a:lnTo>
                  <a:lnTo>
                    <a:pt x="259" y="150"/>
                  </a:lnTo>
                  <a:lnTo>
                    <a:pt x="140" y="411"/>
                  </a:lnTo>
                  <a:lnTo>
                    <a:pt x="140" y="411"/>
                  </a:lnTo>
                  <a:lnTo>
                    <a:pt x="230" y="491"/>
                  </a:lnTo>
                </a:path>
              </a:pathLst>
            </a:custGeom>
            <a:noFill/>
            <a:ln w="1428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82832" tIns="91416" rIns="182832" bIns="91416" numCol="1" anchor="t" anchorCtr="0" compatLnSpc="1">
              <a:prstTxWarp prst="textNoShape">
                <a:avLst/>
              </a:prstTxWarp>
            </a:bodyPr>
            <a:lstStyle/>
            <a:p>
              <a:endParaRPr lang="en-US" sz="7198" dirty="0">
                <a:latin typeface="Abadi" panose="020B0604020104020204" pitchFamily="34" charset="0"/>
              </a:endParaRPr>
            </a:p>
          </p:txBody>
        </p:sp>
        <p:sp>
          <p:nvSpPr>
            <p:cNvPr id="53" name="Freeform 45">
              <a:extLst>
                <a:ext uri="{FF2B5EF4-FFF2-40B4-BE49-F238E27FC236}">
                  <a16:creationId xmlns:a16="http://schemas.microsoft.com/office/drawing/2014/main" id="{C0114248-CC39-564E-8F23-567D9A6A3D7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6963" y="1247775"/>
              <a:ext cx="357187" cy="282575"/>
            </a:xfrm>
            <a:custGeom>
              <a:avLst/>
              <a:gdLst>
                <a:gd name="T0" fmla="*/ 40 w 225"/>
                <a:gd name="T1" fmla="*/ 178 h 178"/>
                <a:gd name="T2" fmla="*/ 0 w 225"/>
                <a:gd name="T3" fmla="*/ 43 h 178"/>
                <a:gd name="T4" fmla="*/ 225 w 225"/>
                <a:gd name="T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5" h="178">
                  <a:moveTo>
                    <a:pt x="40" y="178"/>
                  </a:moveTo>
                  <a:lnTo>
                    <a:pt x="0" y="43"/>
                  </a:lnTo>
                  <a:lnTo>
                    <a:pt x="225" y="0"/>
                  </a:lnTo>
                </a:path>
              </a:pathLst>
            </a:custGeom>
            <a:noFill/>
            <a:ln w="1428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82832" tIns="91416" rIns="182832" bIns="91416" numCol="1" anchor="t" anchorCtr="0" compatLnSpc="1">
              <a:prstTxWarp prst="textNoShape">
                <a:avLst/>
              </a:prstTxWarp>
            </a:bodyPr>
            <a:lstStyle/>
            <a:p>
              <a:endParaRPr lang="en-US" sz="7198" dirty="0">
                <a:latin typeface="Abadi" panose="020B0604020104020204" pitchFamily="34" charset="0"/>
              </a:endParaRPr>
            </a:p>
          </p:txBody>
        </p:sp>
        <p:sp>
          <p:nvSpPr>
            <p:cNvPr id="54" name="Line 46">
              <a:extLst>
                <a:ext uri="{FF2B5EF4-FFF2-40B4-BE49-F238E27FC236}">
                  <a16:creationId xmlns:a16="http://schemas.microsoft.com/office/drawing/2014/main" id="{6299120A-BD34-2E4D-ADDF-04B4DAF5C10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96963" y="1006475"/>
              <a:ext cx="176212" cy="290512"/>
            </a:xfrm>
            <a:prstGeom prst="line">
              <a:avLst/>
            </a:prstGeom>
            <a:noFill/>
            <a:ln w="1428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82832" tIns="91416" rIns="182832" bIns="91416" numCol="1" anchor="t" anchorCtr="0" compatLnSpc="1">
              <a:prstTxWarp prst="textNoShape">
                <a:avLst/>
              </a:prstTxWarp>
            </a:bodyPr>
            <a:lstStyle/>
            <a:p>
              <a:endParaRPr lang="en-US" sz="7198" dirty="0">
                <a:latin typeface="Abadi" panose="020B0604020104020204" pitchFamily="34" charset="0"/>
              </a:endParaRPr>
            </a:p>
          </p:txBody>
        </p:sp>
        <p:sp>
          <p:nvSpPr>
            <p:cNvPr id="55" name="Freeform 47">
              <a:extLst>
                <a:ext uri="{FF2B5EF4-FFF2-40B4-BE49-F238E27FC236}">
                  <a16:creationId xmlns:a16="http://schemas.microsoft.com/office/drawing/2014/main" id="{DD9D632A-B57B-F84E-A16D-F510240D0B2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513" y="1203325"/>
              <a:ext cx="679450" cy="282575"/>
            </a:xfrm>
            <a:custGeom>
              <a:avLst/>
              <a:gdLst>
                <a:gd name="T0" fmla="*/ 428 w 428"/>
                <a:gd name="T1" fmla="*/ 71 h 178"/>
                <a:gd name="T2" fmla="*/ 425 w 428"/>
                <a:gd name="T3" fmla="*/ 71 h 178"/>
                <a:gd name="T4" fmla="*/ 218 w 428"/>
                <a:gd name="T5" fmla="*/ 0 h 178"/>
                <a:gd name="T6" fmla="*/ 2 w 428"/>
                <a:gd name="T7" fmla="*/ 175 h 178"/>
                <a:gd name="T8" fmla="*/ 0 w 428"/>
                <a:gd name="T9" fmla="*/ 178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8" h="178">
                  <a:moveTo>
                    <a:pt x="428" y="71"/>
                  </a:moveTo>
                  <a:lnTo>
                    <a:pt x="425" y="71"/>
                  </a:lnTo>
                  <a:lnTo>
                    <a:pt x="218" y="0"/>
                  </a:lnTo>
                  <a:lnTo>
                    <a:pt x="2" y="175"/>
                  </a:lnTo>
                  <a:lnTo>
                    <a:pt x="0" y="178"/>
                  </a:lnTo>
                </a:path>
              </a:pathLst>
            </a:custGeom>
            <a:noFill/>
            <a:ln w="1428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82832" tIns="91416" rIns="182832" bIns="91416" numCol="1" anchor="t" anchorCtr="0" compatLnSpc="1">
              <a:prstTxWarp prst="textNoShape">
                <a:avLst/>
              </a:prstTxWarp>
            </a:bodyPr>
            <a:lstStyle/>
            <a:p>
              <a:endParaRPr lang="en-US" sz="7198" dirty="0">
                <a:latin typeface="Abadi" panose="020B0604020104020204" pitchFamily="34" charset="0"/>
              </a:endParaRPr>
            </a:p>
          </p:txBody>
        </p:sp>
      </p:grpSp>
      <p:sp>
        <p:nvSpPr>
          <p:cNvPr id="56" name="Rectangle 55">
            <a:extLst>
              <a:ext uri="{FF2B5EF4-FFF2-40B4-BE49-F238E27FC236}">
                <a16:creationId xmlns:a16="http://schemas.microsoft.com/office/drawing/2014/main" id="{26F2BC80-B49D-A94C-B4F9-662287138985}"/>
              </a:ext>
            </a:extLst>
          </p:cNvPr>
          <p:cNvSpPr/>
          <p:nvPr/>
        </p:nvSpPr>
        <p:spPr>
          <a:xfrm>
            <a:off x="0" y="6210220"/>
            <a:ext cx="24377650" cy="7505779"/>
          </a:xfrm>
          <a:prstGeom prst="rect">
            <a:avLst/>
          </a:prstGeom>
          <a:gradFill flip="none" rotWithShape="1">
            <a:gsLst>
              <a:gs pos="100000">
                <a:srgbClr val="5BCBF5">
                  <a:alpha val="59000"/>
                  <a:lumMod val="65000"/>
                </a:srgbClr>
              </a:gs>
              <a:gs pos="0">
                <a:srgbClr val="005496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4799" dirty="0">
              <a:latin typeface="Abadi" panose="020B0604020104020204" pitchFamily="34" charset="0"/>
            </a:endParaRP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325C6F2D-B9E2-8442-9F20-CBA2076E304D}"/>
              </a:ext>
            </a:extLst>
          </p:cNvPr>
          <p:cNvCxnSpPr>
            <a:cxnSpLocks/>
            <a:stCxn id="41" idx="1"/>
          </p:cNvCxnSpPr>
          <p:nvPr/>
        </p:nvCxnSpPr>
        <p:spPr>
          <a:xfrm>
            <a:off x="4183142" y="2970029"/>
            <a:ext cx="5875258" cy="0"/>
          </a:xfrm>
          <a:prstGeom prst="line">
            <a:avLst/>
          </a:prstGeom>
          <a:ln w="38100" cap="rnd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7E99AE61-DD96-8047-85BE-26D2EB4054F9}"/>
              </a:ext>
            </a:extLst>
          </p:cNvPr>
          <p:cNvCxnSpPr>
            <a:cxnSpLocks/>
          </p:cNvCxnSpPr>
          <p:nvPr/>
        </p:nvCxnSpPr>
        <p:spPr>
          <a:xfrm>
            <a:off x="4139582" y="13179213"/>
            <a:ext cx="5918818" cy="0"/>
          </a:xfrm>
          <a:prstGeom prst="line">
            <a:avLst/>
          </a:prstGeom>
          <a:ln w="38100" cap="rnd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Down Arrow 58">
            <a:extLst>
              <a:ext uri="{FF2B5EF4-FFF2-40B4-BE49-F238E27FC236}">
                <a16:creationId xmlns:a16="http://schemas.microsoft.com/office/drawing/2014/main" id="{1FF67E9E-8331-D14E-ACC0-3AEA7DEEEF9C}"/>
              </a:ext>
            </a:extLst>
          </p:cNvPr>
          <p:cNvSpPr/>
          <p:nvPr/>
        </p:nvSpPr>
        <p:spPr>
          <a:xfrm>
            <a:off x="9729395" y="4322168"/>
            <a:ext cx="719341" cy="1825901"/>
          </a:xfrm>
          <a:prstGeom prst="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198" dirty="0">
              <a:latin typeface="Abadi" panose="020B0604020104020204" pitchFamily="34" charset="0"/>
            </a:endParaRPr>
          </a:p>
        </p:txBody>
      </p:sp>
      <p:sp>
        <p:nvSpPr>
          <p:cNvPr id="60" name="Down Arrow 59">
            <a:extLst>
              <a:ext uri="{FF2B5EF4-FFF2-40B4-BE49-F238E27FC236}">
                <a16:creationId xmlns:a16="http://schemas.microsoft.com/office/drawing/2014/main" id="{82421A54-7BF6-1E4F-9899-F081864AFE95}"/>
              </a:ext>
            </a:extLst>
          </p:cNvPr>
          <p:cNvSpPr/>
          <p:nvPr/>
        </p:nvSpPr>
        <p:spPr>
          <a:xfrm flipV="1">
            <a:off x="9729395" y="3142717"/>
            <a:ext cx="719341" cy="1179451"/>
          </a:xfrm>
          <a:prstGeom prst="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198" dirty="0">
              <a:latin typeface="Abadi" panose="020B0604020104020204" pitchFamily="34" charset="0"/>
            </a:endParaRPr>
          </a:p>
        </p:txBody>
      </p:sp>
      <p:sp>
        <p:nvSpPr>
          <p:cNvPr id="61" name="Down Arrow 60">
            <a:extLst>
              <a:ext uri="{FF2B5EF4-FFF2-40B4-BE49-F238E27FC236}">
                <a16:creationId xmlns:a16="http://schemas.microsoft.com/office/drawing/2014/main" id="{559DB9EB-458B-214D-9821-EACAC877F80D}"/>
              </a:ext>
            </a:extLst>
          </p:cNvPr>
          <p:cNvSpPr/>
          <p:nvPr/>
        </p:nvSpPr>
        <p:spPr>
          <a:xfrm>
            <a:off x="9729395" y="8322416"/>
            <a:ext cx="719341" cy="4731444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198" dirty="0">
              <a:latin typeface="Abadi" panose="020B0604020104020204" pitchFamily="34" charset="0"/>
            </a:endParaRPr>
          </a:p>
        </p:txBody>
      </p:sp>
      <p:sp>
        <p:nvSpPr>
          <p:cNvPr id="62" name="Down Arrow 61">
            <a:extLst>
              <a:ext uri="{FF2B5EF4-FFF2-40B4-BE49-F238E27FC236}">
                <a16:creationId xmlns:a16="http://schemas.microsoft.com/office/drawing/2014/main" id="{E6DD55BD-69CF-AE4B-8F93-9C9763C9A6EE}"/>
              </a:ext>
            </a:extLst>
          </p:cNvPr>
          <p:cNvSpPr/>
          <p:nvPr/>
        </p:nvSpPr>
        <p:spPr>
          <a:xfrm flipV="1">
            <a:off x="9729395" y="6273422"/>
            <a:ext cx="719341" cy="322342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198" dirty="0">
              <a:latin typeface="Abadi" panose="020B0604020104020204" pitchFamily="34" charset="0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705AE927-C87E-0842-9588-D92D7A162C9A}"/>
              </a:ext>
            </a:extLst>
          </p:cNvPr>
          <p:cNvSpPr txBox="1"/>
          <p:nvPr/>
        </p:nvSpPr>
        <p:spPr>
          <a:xfrm>
            <a:off x="11280212" y="3923013"/>
            <a:ext cx="2978701" cy="1077218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  <a:ea typeface="Open Sans" panose="020B0606030504020204" pitchFamily="34" charset="0"/>
              </a:rPr>
              <a:t>Migration</a:t>
            </a:r>
          </a:p>
          <a:p>
            <a:r>
              <a:rPr lang="my-MM" sz="3200" b="1" dirty="0">
                <a:solidFill>
                  <a:srgbClr val="00B0F0"/>
                </a:solidFill>
                <a:latin typeface="Pyidaungsu" panose="020B0502040204020203" pitchFamily="34" charset="0"/>
                <a:ea typeface="Open Sans" panose="020B0606030504020204" pitchFamily="34" charset="0"/>
              </a:rPr>
              <a:t>ကူးပြောင်းကာလ</a:t>
            </a:r>
            <a:endParaRPr lang="en-US" sz="3200" b="1" dirty="0">
              <a:solidFill>
                <a:srgbClr val="00B0F0"/>
              </a:solidFill>
              <a:latin typeface="Pyidaungsu" panose="020B0502040204020203" pitchFamily="34" charset="0"/>
              <a:ea typeface="Open Sans" panose="020B0606030504020204" pitchFamily="34" charset="0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97ED394F-CB3A-DC4E-9A7B-95F1C4F32E86}"/>
              </a:ext>
            </a:extLst>
          </p:cNvPr>
          <p:cNvSpPr txBox="1"/>
          <p:nvPr/>
        </p:nvSpPr>
        <p:spPr>
          <a:xfrm>
            <a:off x="10723265" y="8191494"/>
            <a:ext cx="4939173" cy="241912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7200" b="1" dirty="0">
                <a:solidFill>
                  <a:schemeClr val="bg1"/>
                </a:solidFill>
                <a:ea typeface="Open Sans" panose="020B0606030504020204" pitchFamily="34" charset="0"/>
              </a:rPr>
              <a:t>Preparation</a:t>
            </a:r>
            <a:br>
              <a:rPr lang="en-US" sz="7200" b="1" dirty="0">
                <a:solidFill>
                  <a:schemeClr val="bg1"/>
                </a:solidFill>
                <a:latin typeface="Abadi" panose="020B0604020104020204" pitchFamily="34" charset="0"/>
                <a:ea typeface="Open Sans" panose="020B0606030504020204" pitchFamily="34" charset="0"/>
              </a:rPr>
            </a:br>
            <a:r>
              <a:rPr lang="my-MM" sz="5400" b="1" dirty="0">
                <a:solidFill>
                  <a:schemeClr val="bg1"/>
                </a:solidFill>
                <a:latin typeface="Pyidaungsu" panose="020B0502040204020203" pitchFamily="34" charset="0"/>
                <a:ea typeface="Open Sans" panose="020B0606030504020204" pitchFamily="34" charset="0"/>
              </a:rPr>
              <a:t>ကြိုတင်ပြင်ဆင်မှု</a:t>
            </a:r>
            <a:endParaRPr lang="my-MM" sz="7200" b="1" dirty="0">
              <a:solidFill>
                <a:schemeClr val="bg1"/>
              </a:solidFill>
              <a:latin typeface="Pyidaungsu" panose="020B0502040204020203" pitchFamily="34" charset="0"/>
              <a:ea typeface="Open Sans" panose="020B060603050402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F60E065-7FA4-4612-9FF3-EA100BB3458E}"/>
              </a:ext>
            </a:extLst>
          </p:cNvPr>
          <p:cNvSpPr txBox="1"/>
          <p:nvPr/>
        </p:nvSpPr>
        <p:spPr>
          <a:xfrm>
            <a:off x="5753911" y="3015584"/>
            <a:ext cx="2690160" cy="95410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2800" b="1" dirty="0">
                <a:solidFill>
                  <a:schemeClr val="tx2"/>
                </a:solidFill>
                <a:latin typeface="Abadi" panose="020B0604020104020204" pitchFamily="34" charset="0"/>
                <a:ea typeface="Open Sans" panose="020B0606030504020204" pitchFamily="34" charset="0"/>
              </a:rPr>
              <a:t>Cutover</a:t>
            </a:r>
            <a:br>
              <a:rPr lang="en-US" sz="2800" b="1" dirty="0">
                <a:solidFill>
                  <a:schemeClr val="tx2"/>
                </a:solidFill>
                <a:latin typeface="Abadi" panose="020B0604020104020204" pitchFamily="34" charset="0"/>
                <a:ea typeface="Open Sans" panose="020B0606030504020204" pitchFamily="34" charset="0"/>
              </a:rPr>
            </a:br>
            <a:r>
              <a:rPr lang="my-MM" sz="2800" b="1" dirty="0">
                <a:solidFill>
                  <a:schemeClr val="tx2"/>
                </a:solidFill>
                <a:latin typeface="Pyidaungsu" panose="020B0502040204020203" pitchFamily="34" charset="0"/>
                <a:ea typeface="Open Sans" panose="020B0606030504020204" pitchFamily="34" charset="0"/>
              </a:rPr>
              <a:t>စတင်သက်ဝင်ချိန်</a:t>
            </a:r>
            <a:endParaRPr lang="en-US" sz="2800" b="1" dirty="0">
              <a:solidFill>
                <a:schemeClr val="tx2"/>
              </a:solidFill>
              <a:latin typeface="Pyidaungsu" panose="020B0502040204020203" pitchFamily="34" charset="0"/>
              <a:ea typeface="Open Sans" panose="020B0606030504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83DFD23-96A1-45B8-A652-7AA5CE79CA3A}"/>
              </a:ext>
            </a:extLst>
          </p:cNvPr>
          <p:cNvGrpSpPr/>
          <p:nvPr/>
        </p:nvGrpSpPr>
        <p:grpSpPr>
          <a:xfrm>
            <a:off x="7955340" y="241705"/>
            <a:ext cx="16270027" cy="1410161"/>
            <a:chOff x="7955340" y="241705"/>
            <a:chExt cx="16270027" cy="1410161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C5C3DE72-0C97-4918-B7E1-5C84AD0705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996392" y="244475"/>
              <a:ext cx="3228975" cy="704850"/>
            </a:xfrm>
            <a:prstGeom prst="rect">
              <a:avLst/>
            </a:prstGeom>
          </p:spPr>
        </p:pic>
        <p:sp>
          <p:nvSpPr>
            <p:cNvPr id="66" name="Text Placeholder 6">
              <a:extLst>
                <a:ext uri="{FF2B5EF4-FFF2-40B4-BE49-F238E27FC236}">
                  <a16:creationId xmlns:a16="http://schemas.microsoft.com/office/drawing/2014/main" id="{6AA401CF-2E7A-4FDD-AC5A-8BF35C5F7DAD}"/>
                </a:ext>
              </a:extLst>
            </p:cNvPr>
            <p:cNvSpPr txBox="1">
              <a:spLocks/>
            </p:cNvSpPr>
            <p:nvPr/>
          </p:nvSpPr>
          <p:spPr>
            <a:xfrm>
              <a:off x="8465411" y="509319"/>
              <a:ext cx="5720220" cy="646331"/>
            </a:xfrm>
            <a:prstGeom prst="rect">
              <a:avLst/>
            </a:prstGeom>
          </p:spPr>
          <p:txBody>
            <a:bodyPr wrap="none" anchor="t">
              <a:spAutoFit/>
            </a:bodyPr>
            <a:lstStyle>
              <a:lvl1pPr marL="0" marR="0" indent="0" algn="l" defTabSz="18284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en-US" sz="4800" b="1" i="0" kern="1200" dirty="0" smtClean="0">
                  <a:solidFill>
                    <a:schemeClr val="tx2"/>
                  </a:solidFill>
                  <a:effectLst/>
                  <a:latin typeface="Roboto Slab" pitchFamily="2" charset="0"/>
                  <a:ea typeface="Noto Sans Light" panose="020B0402040504020204" pitchFamily="34" charset="0"/>
                  <a:cs typeface="Lato" panose="020F0502020204030203" pitchFamily="34" charset="0"/>
                </a:defRPr>
              </a:lvl1pPr>
              <a:lvl2pPr marL="1371326" indent="-457109" algn="l" defTabSz="1828434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lang="en-US" sz="4000" b="1" i="0" kern="1200" dirty="0" smtClean="0">
                  <a:solidFill>
                    <a:schemeClr val="tx2"/>
                  </a:solidFill>
                  <a:effectLst/>
                  <a:latin typeface="Roboto Slab" pitchFamily="2" charset="0"/>
                  <a:ea typeface="Noto Sans Light" panose="020B0402040504020204" pitchFamily="34" charset="0"/>
                  <a:cs typeface="Lato" panose="020F0502020204030203" pitchFamily="34" charset="0"/>
                </a:defRPr>
              </a:lvl2pPr>
              <a:lvl3pPr marL="2285543" indent="-457109" algn="l" defTabSz="1828434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lang="en-US" sz="3600" b="1" i="0" kern="1200" dirty="0" smtClean="0">
                  <a:solidFill>
                    <a:schemeClr val="tx2"/>
                  </a:solidFill>
                  <a:effectLst/>
                  <a:latin typeface="Roboto Slab" pitchFamily="2" charset="0"/>
                  <a:ea typeface="Noto Sans Light" panose="020B0402040504020204" pitchFamily="34" charset="0"/>
                  <a:cs typeface="Lato" panose="020F0502020204030203" pitchFamily="34" charset="0"/>
                </a:defRPr>
              </a:lvl3pPr>
              <a:lvl4pPr marL="3199760" indent="-457109" algn="l" defTabSz="1828434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lang="en-US" sz="3200" b="1" i="0" kern="1200" dirty="0" smtClean="0">
                  <a:solidFill>
                    <a:schemeClr val="tx2"/>
                  </a:solidFill>
                  <a:effectLst/>
                  <a:latin typeface="Roboto Slab" pitchFamily="2" charset="0"/>
                  <a:ea typeface="Noto Sans Light" panose="020B0402040504020204" pitchFamily="34" charset="0"/>
                  <a:cs typeface="Lato" panose="020F0502020204030203" pitchFamily="34" charset="0"/>
                </a:defRPr>
              </a:lvl4pPr>
              <a:lvl5pPr marL="4113977" indent="-457109" algn="l" defTabSz="1828434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lang="en-US" sz="3200" b="1" i="0" kern="1200" dirty="0">
                  <a:solidFill>
                    <a:schemeClr val="tx2"/>
                  </a:solidFill>
                  <a:effectLst/>
                  <a:latin typeface="Roboto Slab" pitchFamily="2" charset="0"/>
                  <a:ea typeface="Noto Sans Light" panose="020B0402040504020204" pitchFamily="34" charset="0"/>
                  <a:cs typeface="Lato" panose="020F0502020204030203" pitchFamily="34" charset="0"/>
                </a:defRPr>
              </a:lvl5pPr>
              <a:lvl6pPr marL="5028194" indent="-457109" algn="l" defTabSz="1828434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942411" indent="-457109" algn="l" defTabSz="1828434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856628" indent="-457109" algn="l" defTabSz="1828434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770846" indent="-457109" algn="l" defTabSz="1828434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600" dirty="0">
                  <a:latin typeface="+mn-lt"/>
                  <a:cs typeface="Calibri" panose="020F0502020204030204" pitchFamily="34" charset="0"/>
                </a:rPr>
                <a:t>Myanmar Unicode Migration</a:t>
              </a:r>
              <a:endParaRPr lang="en-US" sz="2000" spc="300" dirty="0">
                <a:latin typeface="+mn-lt"/>
                <a:ea typeface="Source Sans Pro" panose="020B050303040302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8AF08A86-485C-4D95-985D-E1B02F0D5AA3}"/>
                </a:ext>
              </a:extLst>
            </p:cNvPr>
            <p:cNvSpPr txBox="1"/>
            <p:nvPr/>
          </p:nvSpPr>
          <p:spPr>
            <a:xfrm>
              <a:off x="8465411" y="1140831"/>
              <a:ext cx="3844322" cy="46166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r>
                <a:rPr lang="my-MM" sz="2400" dirty="0">
                  <a:latin typeface="Pyidaungsu" panose="020B0502040204020203" pitchFamily="34" charset="0"/>
                </a:rPr>
                <a:t>မြန်မာယူနီကုဒ် ကူးပြောင်းရေး</a:t>
              </a:r>
              <a:endParaRPr lang="en-US" sz="2400" spc="600" dirty="0">
                <a:latin typeface="Pyidaungsu" panose="020B0502040204020203" pitchFamily="34" charset="0"/>
                <a:ea typeface="Source Sans Pro Light" panose="020B0403030403020204" pitchFamily="34" charset="0"/>
              </a:endParaRPr>
            </a:p>
          </p:txBody>
        </p:sp>
        <p:sp>
          <p:nvSpPr>
            <p:cNvPr id="68" name="Freeform 14">
              <a:extLst>
                <a:ext uri="{FF2B5EF4-FFF2-40B4-BE49-F238E27FC236}">
                  <a16:creationId xmlns:a16="http://schemas.microsoft.com/office/drawing/2014/main" id="{65028C60-35E8-4EA2-A864-63C91645E889}"/>
                </a:ext>
              </a:extLst>
            </p:cNvPr>
            <p:cNvSpPr/>
            <p:nvPr/>
          </p:nvSpPr>
          <p:spPr>
            <a:xfrm flipH="1">
              <a:off x="7955340" y="241705"/>
              <a:ext cx="1591056" cy="1410161"/>
            </a:xfrm>
            <a:custGeom>
              <a:avLst/>
              <a:gdLst>
                <a:gd name="connsiteX0" fmla="*/ 0 w 2974008"/>
                <a:gd name="connsiteY0" fmla="*/ 0 h 2633472"/>
                <a:gd name="connsiteX1" fmla="*/ 2974008 w 2974008"/>
                <a:gd name="connsiteY1" fmla="*/ 0 h 2633472"/>
                <a:gd name="connsiteX2" fmla="*/ 2974008 w 2974008"/>
                <a:gd name="connsiteY2" fmla="*/ 2633472 h 2633472"/>
                <a:gd name="connsiteX3" fmla="*/ 2642516 w 2974008"/>
                <a:gd name="connsiteY3" fmla="*/ 2633472 h 2633472"/>
                <a:gd name="connsiteX4" fmla="*/ 2642516 w 2974008"/>
                <a:gd name="connsiteY4" fmla="*/ 331492 h 2633472"/>
                <a:gd name="connsiteX5" fmla="*/ 0 w 2974008"/>
                <a:gd name="connsiteY5" fmla="*/ 331492 h 2633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74008" h="2633472">
                  <a:moveTo>
                    <a:pt x="0" y="0"/>
                  </a:moveTo>
                  <a:lnTo>
                    <a:pt x="2974008" y="0"/>
                  </a:lnTo>
                  <a:lnTo>
                    <a:pt x="2974008" y="2633472"/>
                  </a:lnTo>
                  <a:lnTo>
                    <a:pt x="2642516" y="2633472"/>
                  </a:lnTo>
                  <a:lnTo>
                    <a:pt x="2642516" y="331492"/>
                  </a:lnTo>
                  <a:lnTo>
                    <a:pt x="0" y="331492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tx1"/>
                </a:solidFill>
                <a:latin typeface="Source Sans Pro" panose="020B050303040302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72AB076-2FF5-4BFA-BA62-529272029E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54714" y="6880996"/>
            <a:ext cx="3523793" cy="6072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4829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9A866EBD-ABEA-B346-8538-716EBEC8B8AA}"/>
              </a:ext>
            </a:extLst>
          </p:cNvPr>
          <p:cNvSpPr/>
          <p:nvPr/>
        </p:nvSpPr>
        <p:spPr>
          <a:xfrm>
            <a:off x="23946564" y="4705666"/>
            <a:ext cx="431086" cy="430466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Source Sans Pro" panose="020B0503030403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E0F883E-467D-4CE4-9365-E68B49C080F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3057327" y="3339335"/>
            <a:ext cx="3444469" cy="67332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A09C27-824F-4849-9890-E6B10963A6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6299" y="3507432"/>
            <a:ext cx="11930906" cy="701710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726E622-72D7-4853-959D-8A96DBBB9B8B}"/>
              </a:ext>
            </a:extLst>
          </p:cNvPr>
          <p:cNvSpPr txBox="1"/>
          <p:nvPr/>
        </p:nvSpPr>
        <p:spPr>
          <a:xfrm>
            <a:off x="4392640" y="4479312"/>
            <a:ext cx="6514925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y-MM" sz="13800" dirty="0">
                <a:solidFill>
                  <a:srgbClr val="FFC000"/>
                </a:solidFill>
                <a:latin typeface="Pyidaungsu" panose="020B0502040204020203" pitchFamily="34" charset="0"/>
              </a:rPr>
              <a:t>မြန်မာစာ</a:t>
            </a:r>
            <a:endParaRPr lang="en-US" sz="13800" dirty="0">
              <a:solidFill>
                <a:srgbClr val="FFC000"/>
              </a:solidFill>
              <a:latin typeface="Pyidaungsu" panose="020B0502040204020203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87EF2F-9E88-4CEE-B2DC-24A7584BD857}"/>
              </a:ext>
            </a:extLst>
          </p:cNvPr>
          <p:cNvSpPr txBox="1"/>
          <p:nvPr/>
        </p:nvSpPr>
        <p:spPr>
          <a:xfrm>
            <a:off x="13361310" y="4890778"/>
            <a:ext cx="293702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y-MM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yidaungsu" panose="020B0502040204020203" pitchFamily="34" charset="0"/>
              </a:rPr>
              <a:t>မြန်မာစာ</a:t>
            </a:r>
            <a:endParaRPr lang="en-US" sz="6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yidaungsu" panose="020B0502040204020203" pitchFamily="34" charset="0"/>
            </a:endParaRPr>
          </a:p>
        </p:txBody>
      </p:sp>
      <p:pic>
        <p:nvPicPr>
          <p:cNvPr id="2050" name="Picture 2" descr="Image result for dATABASE">
            <a:extLst>
              <a:ext uri="{FF2B5EF4-FFF2-40B4-BE49-F238E27FC236}">
                <a16:creationId xmlns:a16="http://schemas.microsoft.com/office/drawing/2014/main" id="{98C54050-999E-4223-B64F-12B733D78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7950" y="3507432"/>
            <a:ext cx="5389077" cy="6588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F7FD991A-09B0-4A7F-B9A1-250F05A6BDBC}"/>
              </a:ext>
            </a:extLst>
          </p:cNvPr>
          <p:cNvSpPr txBox="1"/>
          <p:nvPr/>
        </p:nvSpPr>
        <p:spPr>
          <a:xfrm>
            <a:off x="18557487" y="4649836"/>
            <a:ext cx="321273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y-MM" sz="6600" dirty="0">
                <a:solidFill>
                  <a:srgbClr val="FFC000"/>
                </a:solidFill>
                <a:latin typeface="Pyidaungsu" panose="020B0502040204020203" pitchFamily="34" charset="0"/>
              </a:rPr>
              <a:t>မြန်မာစာ</a:t>
            </a:r>
            <a:endParaRPr lang="en-US" sz="6600" dirty="0">
              <a:solidFill>
                <a:srgbClr val="FFC000"/>
              </a:solidFill>
              <a:latin typeface="Pyidaungsu" panose="020B0502040204020203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2D7646A-18AE-443A-8C6C-7D95E71CFB8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9013" y="6841385"/>
            <a:ext cx="3068022" cy="3068022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1FCB8EB8-3F23-4A2F-841F-C253423A169C}"/>
              </a:ext>
            </a:extLst>
          </p:cNvPr>
          <p:cNvGrpSpPr/>
          <p:nvPr/>
        </p:nvGrpSpPr>
        <p:grpSpPr>
          <a:xfrm>
            <a:off x="3511065" y="12400592"/>
            <a:ext cx="17976090" cy="691698"/>
            <a:chOff x="2442141" y="12094049"/>
            <a:chExt cx="19773699" cy="83695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16E071A7-6D13-441B-82BF-AA286D14018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2459" y="12199869"/>
              <a:ext cx="712314" cy="720427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7B06D68C-C578-4174-B237-B00DEA95412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9907" y="12258757"/>
              <a:ext cx="712314" cy="602649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79BF1AB2-85F4-436D-93F7-AB25A15824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05360" y="12199869"/>
              <a:ext cx="712314" cy="720427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8D0A2A77-967C-44F9-ACAC-DFC2C58D6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07563" y="12199869"/>
              <a:ext cx="647559" cy="654935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CCFE8420-0B3B-4C59-9E89-090FDA3F4A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2141" y="12094049"/>
              <a:ext cx="827528" cy="836955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395B75F9-3BE0-4E49-B5A9-B3E19BB477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45011" y="12199869"/>
              <a:ext cx="712314" cy="720427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3AA45477-0B24-4926-B771-E205A155C2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618"/>
            <a:stretch/>
          </p:blipFill>
          <p:spPr>
            <a:xfrm>
              <a:off x="21503526" y="12228463"/>
              <a:ext cx="712314" cy="571894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07F303F-FBC4-4A30-B2DC-8A5261E9242E}"/>
              </a:ext>
            </a:extLst>
          </p:cNvPr>
          <p:cNvGrpSpPr/>
          <p:nvPr/>
        </p:nvGrpSpPr>
        <p:grpSpPr>
          <a:xfrm>
            <a:off x="7955340" y="241705"/>
            <a:ext cx="16270027" cy="1410161"/>
            <a:chOff x="7955340" y="241705"/>
            <a:chExt cx="16270027" cy="1410161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992B9BB8-5680-4B37-97D4-58F7343E62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0996392" y="244475"/>
              <a:ext cx="3228975" cy="704850"/>
            </a:xfrm>
            <a:prstGeom prst="rect">
              <a:avLst/>
            </a:prstGeom>
          </p:spPr>
        </p:pic>
        <p:sp>
          <p:nvSpPr>
            <p:cNvPr id="45" name="Freeform 14">
              <a:extLst>
                <a:ext uri="{FF2B5EF4-FFF2-40B4-BE49-F238E27FC236}">
                  <a16:creationId xmlns:a16="http://schemas.microsoft.com/office/drawing/2014/main" id="{2891231A-016A-404C-9F50-F064E00FBC9B}"/>
                </a:ext>
              </a:extLst>
            </p:cNvPr>
            <p:cNvSpPr/>
            <p:nvPr/>
          </p:nvSpPr>
          <p:spPr>
            <a:xfrm flipH="1">
              <a:off x="7955340" y="241705"/>
              <a:ext cx="1591056" cy="1410161"/>
            </a:xfrm>
            <a:custGeom>
              <a:avLst/>
              <a:gdLst>
                <a:gd name="connsiteX0" fmla="*/ 0 w 2974008"/>
                <a:gd name="connsiteY0" fmla="*/ 0 h 2633472"/>
                <a:gd name="connsiteX1" fmla="*/ 2974008 w 2974008"/>
                <a:gd name="connsiteY1" fmla="*/ 0 h 2633472"/>
                <a:gd name="connsiteX2" fmla="*/ 2974008 w 2974008"/>
                <a:gd name="connsiteY2" fmla="*/ 2633472 h 2633472"/>
                <a:gd name="connsiteX3" fmla="*/ 2642516 w 2974008"/>
                <a:gd name="connsiteY3" fmla="*/ 2633472 h 2633472"/>
                <a:gd name="connsiteX4" fmla="*/ 2642516 w 2974008"/>
                <a:gd name="connsiteY4" fmla="*/ 331492 h 2633472"/>
                <a:gd name="connsiteX5" fmla="*/ 0 w 2974008"/>
                <a:gd name="connsiteY5" fmla="*/ 331492 h 2633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74008" h="2633472">
                  <a:moveTo>
                    <a:pt x="0" y="0"/>
                  </a:moveTo>
                  <a:lnTo>
                    <a:pt x="2974008" y="0"/>
                  </a:lnTo>
                  <a:lnTo>
                    <a:pt x="2974008" y="2633472"/>
                  </a:lnTo>
                  <a:lnTo>
                    <a:pt x="2642516" y="2633472"/>
                  </a:lnTo>
                  <a:lnTo>
                    <a:pt x="2642516" y="331492"/>
                  </a:lnTo>
                  <a:lnTo>
                    <a:pt x="0" y="331492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tx1"/>
                </a:solidFill>
                <a:latin typeface="Source Sans Pro" panose="020B0503030403020204" pitchFamily="34" charset="0"/>
              </a:endParaRPr>
            </a:p>
          </p:txBody>
        </p: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B17BCBD3-389D-4D68-BD48-D60CE6E50028}"/>
              </a:ext>
            </a:extLst>
          </p:cNvPr>
          <p:cNvSpPr/>
          <p:nvPr/>
        </p:nvSpPr>
        <p:spPr>
          <a:xfrm>
            <a:off x="2991150" y="6705937"/>
            <a:ext cx="480812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my-MM" sz="2000" dirty="0">
                <a:solidFill>
                  <a:schemeClr val="bg1"/>
                </a:solidFill>
                <a:latin typeface="Pyidaungsu" panose="020B0502040204020203" pitchFamily="34" charset="0"/>
              </a:rPr>
              <a:t>ကျေးဇူးအထူးတင်ရှိပါတယ်။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my-MM" sz="2000" dirty="0">
                <a:solidFill>
                  <a:schemeClr val="bg1"/>
                </a:solidFill>
                <a:latin typeface="Pyidaungsu" panose="020B0502040204020203" pitchFamily="34" charset="0"/>
              </a:rPr>
              <a:t>ငိၼ်းၸူမ်းၶွပ်ႈၸႂ်ယႂ်ႇၼမ်တေႉတေႉၶႃႈဢေႃႈ။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my-MM" sz="2000" dirty="0">
                <a:solidFill>
                  <a:schemeClr val="bg1"/>
                </a:solidFill>
                <a:latin typeface="Pyidaungsu" panose="020B0502040204020203" pitchFamily="34" charset="0"/>
              </a:rPr>
              <a:t>တၚ်ဂုဏ်ဗွဲမလောန်ရအဴ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my-MM" sz="2000" dirty="0">
                <a:solidFill>
                  <a:schemeClr val="bg1"/>
                </a:solidFill>
                <a:latin typeface="Pyidaungsu" panose="020B0502040204020203" pitchFamily="34" charset="0"/>
              </a:rPr>
              <a:t>တၣ်ဘျုဒိၣ်မးလီၤ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my-MM" sz="2000" dirty="0">
                <a:solidFill>
                  <a:schemeClr val="bg1"/>
                </a:solidFill>
                <a:latin typeface="Pyidaungsu" panose="020B0502040204020203" pitchFamily="34" charset="0"/>
              </a:rPr>
              <a:t>ကေꩻဇူꩻတင်ႏငါႏမရေႏမရာႏသြ</a:t>
            </a:r>
            <a:endParaRPr lang="en-US" sz="2000" dirty="0">
              <a:solidFill>
                <a:schemeClr val="bg1"/>
              </a:solidFill>
              <a:latin typeface="Pyidaungsu" panose="020B0502040204020203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B8B3A301-65DA-493D-AD22-893364F8156E}"/>
              </a:ext>
            </a:extLst>
          </p:cNvPr>
          <p:cNvSpPr/>
          <p:nvPr/>
        </p:nvSpPr>
        <p:spPr>
          <a:xfrm>
            <a:off x="13799598" y="6442151"/>
            <a:ext cx="2054055" cy="1869743"/>
          </a:xfrm>
          <a:prstGeom prst="rect">
            <a:avLst/>
          </a:prstGeom>
          <a:solidFill>
            <a:schemeClr val="accent4">
              <a:lumMod val="75000"/>
              <a:alpha val="37000"/>
            </a:schemeClr>
          </a:solidFill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my-MM" sz="1100" dirty="0">
                <a:solidFill>
                  <a:schemeClr val="bg1"/>
                </a:solidFill>
                <a:latin typeface="Pyidaungsu" panose="020B0502040204020203" pitchFamily="34" charset="0"/>
              </a:rPr>
              <a:t>ကျေးဇူးအထူးတင်ရှိပါတယ်။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my-MM" sz="1100" dirty="0">
                <a:solidFill>
                  <a:schemeClr val="bg1"/>
                </a:solidFill>
                <a:latin typeface="Pyidaungsu" panose="020B0502040204020203" pitchFamily="34" charset="0"/>
              </a:rPr>
              <a:t>ငိၼ်းၸူမ်းၶွပ်ႈၸႂ်ယႂ်ႇၼမ်တေႉတေႉၶႃႈဢေႃႈ။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my-MM" sz="1100" dirty="0">
                <a:solidFill>
                  <a:schemeClr val="bg1"/>
                </a:solidFill>
                <a:latin typeface="Pyidaungsu" panose="020B0502040204020203" pitchFamily="34" charset="0"/>
              </a:rPr>
              <a:t>တၚ်ဂုဏ်ဗွဲမလောန်ရအဴ 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my-MM" sz="1100" dirty="0">
                <a:solidFill>
                  <a:schemeClr val="bg1"/>
                </a:solidFill>
                <a:latin typeface="Pyidaungsu" panose="020B0502040204020203" pitchFamily="34" charset="0"/>
              </a:rPr>
              <a:t>တၣ်ဘျုဒိၣ်မးလီၤ 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my-MM" sz="1100" dirty="0">
                <a:solidFill>
                  <a:schemeClr val="bg1"/>
                </a:solidFill>
                <a:latin typeface="Pyidaungsu" panose="020B0502040204020203" pitchFamily="34" charset="0"/>
              </a:rPr>
              <a:t>ကေꩻဇူꩻတင်ႏငါႏမရေႏမရာႏသြ</a:t>
            </a:r>
            <a:endParaRPr lang="en-US" sz="1100" dirty="0">
              <a:solidFill>
                <a:schemeClr val="bg1"/>
              </a:solidFill>
              <a:latin typeface="Pyidaungsu" panose="020B0502040204020203" pitchFamily="34" charset="0"/>
            </a:endParaRPr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1687C229-E3FE-4A1C-890A-9C3FAAC58B64}"/>
              </a:ext>
            </a:extLst>
          </p:cNvPr>
          <p:cNvSpPr txBox="1">
            <a:spLocks/>
          </p:cNvSpPr>
          <p:nvPr/>
        </p:nvSpPr>
        <p:spPr>
          <a:xfrm>
            <a:off x="8465411" y="509319"/>
            <a:ext cx="4733540" cy="646331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marR="0" indent="0" algn="l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4800" b="1" i="0" kern="1200" dirty="0" smtClean="0">
                <a:solidFill>
                  <a:schemeClr val="tx2"/>
                </a:solidFill>
                <a:effectLst/>
                <a:latin typeface="Roboto Slab" pitchFamily="2" charset="0"/>
                <a:ea typeface="Noto Sans Light" panose="020B0402040504020204" pitchFamily="34" charset="0"/>
                <a:cs typeface="Lato" panose="020F0502020204030203" pitchFamily="34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4000" b="1" i="0" kern="1200" dirty="0" smtClean="0">
                <a:solidFill>
                  <a:schemeClr val="tx2"/>
                </a:solidFill>
                <a:effectLst/>
                <a:latin typeface="Roboto Slab" pitchFamily="2" charset="0"/>
                <a:ea typeface="Noto Sans Light" panose="020B0402040504020204" pitchFamily="34" charset="0"/>
                <a:cs typeface="Lato" panose="020F0502020204030203" pitchFamily="34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1" i="0" kern="1200" dirty="0" smtClean="0">
                <a:solidFill>
                  <a:schemeClr val="tx2"/>
                </a:solidFill>
                <a:effectLst/>
                <a:latin typeface="Roboto Slab" pitchFamily="2" charset="0"/>
                <a:ea typeface="Noto Sans Light" panose="020B0402040504020204" pitchFamily="34" charset="0"/>
                <a:cs typeface="Lato" panose="020F0502020204030203" pitchFamily="34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1" i="0" kern="1200" dirty="0" smtClean="0">
                <a:solidFill>
                  <a:schemeClr val="tx2"/>
                </a:solidFill>
                <a:effectLst/>
                <a:latin typeface="Roboto Slab" pitchFamily="2" charset="0"/>
                <a:ea typeface="Noto Sans Light" panose="020B0402040504020204" pitchFamily="34" charset="0"/>
                <a:cs typeface="Lato" panose="020F0502020204030203" pitchFamily="34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1" i="0" kern="1200" dirty="0">
                <a:solidFill>
                  <a:schemeClr val="tx2"/>
                </a:solidFill>
                <a:effectLst/>
                <a:latin typeface="Roboto Slab" pitchFamily="2" charset="0"/>
                <a:ea typeface="Noto Sans Light" panose="020B0402040504020204" pitchFamily="34" charset="0"/>
                <a:cs typeface="Lato" panose="020F0502020204030203" pitchFamily="34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latin typeface="+mn-lt"/>
                <a:cs typeface="Calibri" panose="020F0502020204030204" pitchFamily="34" charset="0"/>
              </a:rPr>
              <a:t>What and Why Unicode</a:t>
            </a:r>
            <a:endParaRPr lang="en-US" sz="2000" spc="300" dirty="0">
              <a:latin typeface="+mn-lt"/>
              <a:ea typeface="Source Sans Pro" panose="020B050303040302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1C53F69-4282-466C-B593-DED989E4464D}"/>
              </a:ext>
            </a:extLst>
          </p:cNvPr>
          <p:cNvSpPr txBox="1"/>
          <p:nvPr/>
        </p:nvSpPr>
        <p:spPr>
          <a:xfrm>
            <a:off x="8465411" y="1110054"/>
            <a:ext cx="5320687" cy="52322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my-MM" sz="2800" dirty="0">
                <a:latin typeface="Pyidaungsu" panose="020B0502040204020203" pitchFamily="34" charset="0"/>
                <a:ea typeface="Source Sans Pro Light" panose="020B0403030403020204" pitchFamily="34" charset="0"/>
              </a:rPr>
              <a:t>ယူနီကုဒ်ဆိုတာဘာလဲ ဘာကြောင့်လဲ</a:t>
            </a:r>
            <a:endParaRPr lang="en-US" sz="2800" dirty="0">
              <a:latin typeface="Pyidaungsu" panose="020B0502040204020203" pitchFamily="34" charset="0"/>
              <a:ea typeface="Source Sans Pro Light" panose="020B0403030403020204" pitchFamily="34" charset="0"/>
            </a:endParaRP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07137E20-C9AC-4383-817A-A06F030A5584}"/>
              </a:ext>
            </a:extLst>
          </p:cNvPr>
          <p:cNvSpPr txBox="1">
            <a:spLocks/>
          </p:cNvSpPr>
          <p:nvPr/>
        </p:nvSpPr>
        <p:spPr>
          <a:xfrm>
            <a:off x="4512174" y="11041339"/>
            <a:ext cx="16629552" cy="646331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marR="0" indent="0" algn="l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4800" b="1" i="0" kern="1200" dirty="0" smtClean="0">
                <a:solidFill>
                  <a:schemeClr val="tx2"/>
                </a:solidFill>
                <a:effectLst/>
                <a:latin typeface="Roboto Slab" pitchFamily="2" charset="0"/>
                <a:ea typeface="Noto Sans Light" panose="020B0402040504020204" pitchFamily="34" charset="0"/>
                <a:cs typeface="Lato" panose="020F0502020204030203" pitchFamily="34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4000" b="1" i="0" kern="1200" dirty="0" smtClean="0">
                <a:solidFill>
                  <a:schemeClr val="tx2"/>
                </a:solidFill>
                <a:effectLst/>
                <a:latin typeface="Roboto Slab" pitchFamily="2" charset="0"/>
                <a:ea typeface="Noto Sans Light" panose="020B0402040504020204" pitchFamily="34" charset="0"/>
                <a:cs typeface="Lato" panose="020F0502020204030203" pitchFamily="34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1" i="0" kern="1200" dirty="0" smtClean="0">
                <a:solidFill>
                  <a:schemeClr val="tx2"/>
                </a:solidFill>
                <a:effectLst/>
                <a:latin typeface="Roboto Slab" pitchFamily="2" charset="0"/>
                <a:ea typeface="Noto Sans Light" panose="020B0402040504020204" pitchFamily="34" charset="0"/>
                <a:cs typeface="Lato" panose="020F0502020204030203" pitchFamily="34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1" i="0" kern="1200" dirty="0" smtClean="0">
                <a:solidFill>
                  <a:schemeClr val="tx2"/>
                </a:solidFill>
                <a:effectLst/>
                <a:latin typeface="Roboto Slab" pitchFamily="2" charset="0"/>
                <a:ea typeface="Noto Sans Light" panose="020B0402040504020204" pitchFamily="34" charset="0"/>
                <a:cs typeface="Lato" panose="020F0502020204030203" pitchFamily="34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1" i="0" kern="1200" dirty="0">
                <a:solidFill>
                  <a:schemeClr val="tx2"/>
                </a:solidFill>
                <a:effectLst/>
                <a:latin typeface="Roboto Slab" pitchFamily="2" charset="0"/>
                <a:ea typeface="Noto Sans Light" panose="020B0402040504020204" pitchFamily="34" charset="0"/>
                <a:cs typeface="Lato" panose="020F0502020204030203" pitchFamily="34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spc="300" dirty="0">
                <a:latin typeface="+mn-lt"/>
                <a:ea typeface="Source Sans Pro" panose="020B0503030403020204" pitchFamily="34" charset="0"/>
                <a:cs typeface="Calibri" panose="020F0502020204030204" pitchFamily="34" charset="0"/>
              </a:rPr>
              <a:t>Any Language, Any Device, Any Platform, Any Software, Any Application</a:t>
            </a:r>
            <a:endParaRPr lang="en-US" sz="2000" spc="300" dirty="0">
              <a:latin typeface="+mn-lt"/>
              <a:ea typeface="Source Sans Pro" panose="020B050303040302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BD42783-A767-4795-A490-14EDB22A1A9C}"/>
              </a:ext>
            </a:extLst>
          </p:cNvPr>
          <p:cNvSpPr/>
          <p:nvPr/>
        </p:nvSpPr>
        <p:spPr>
          <a:xfrm>
            <a:off x="20092488" y="8872211"/>
            <a:ext cx="250664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pc="300" dirty="0">
                <a:solidFill>
                  <a:schemeClr val="bg1"/>
                </a:solidFill>
                <a:ea typeface="Source Sans Pro" panose="020B0503030403020204" pitchFamily="34" charset="0"/>
              </a:rPr>
              <a:t>Servers</a:t>
            </a:r>
          </a:p>
          <a:p>
            <a:r>
              <a:rPr lang="en-US" b="1" spc="300" dirty="0">
                <a:solidFill>
                  <a:schemeClr val="bg1"/>
                </a:solidFill>
                <a:ea typeface="Source Sans Pro" panose="020B0503030403020204" pitchFamily="34" charset="0"/>
              </a:rPr>
              <a:t>Databases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B9A3D29-5280-4F9A-8DB0-5CC5EB9F0EC7}"/>
              </a:ext>
            </a:extLst>
          </p:cNvPr>
          <p:cNvSpPr txBox="1"/>
          <p:nvPr/>
        </p:nvSpPr>
        <p:spPr>
          <a:xfrm>
            <a:off x="8886054" y="6139721"/>
            <a:ext cx="3156633" cy="1323439"/>
          </a:xfrm>
          <a:prstGeom prst="rect">
            <a:avLst/>
          </a:prstGeom>
          <a:solidFill>
            <a:srgbClr val="0B3D7F">
              <a:alpha val="32941"/>
            </a:srgbClr>
          </a:solidFill>
        </p:spPr>
        <p:txBody>
          <a:bodyPr wrap="none" rtlCol="0">
            <a:spAutoFit/>
          </a:bodyPr>
          <a:lstStyle/>
          <a:p>
            <a:r>
              <a:rPr lang="my-MM" sz="8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yidaungsu" panose="020B0502040204020203" pitchFamily="34" charset="0"/>
              </a:rPr>
              <a:t>ရေးထုံး</a:t>
            </a:r>
            <a:endParaRPr lang="en-US" sz="80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yidaungsu" panose="020B0502040204020203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D6D4957-A0E9-4F81-8F2C-3FCA95C08E0D}"/>
              </a:ext>
            </a:extLst>
          </p:cNvPr>
          <p:cNvSpPr txBox="1"/>
          <p:nvPr/>
        </p:nvSpPr>
        <p:spPr>
          <a:xfrm>
            <a:off x="14499404" y="5630401"/>
            <a:ext cx="18165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y-MM" sz="44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yidaungsu" panose="020B0502040204020203" pitchFamily="34" charset="0"/>
              </a:rPr>
              <a:t>ရေးထုံး</a:t>
            </a:r>
            <a:endParaRPr lang="en-US" sz="44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54642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DA22589D-29F3-41A4-B5BC-3711C3A97AD5}"/>
              </a:ext>
            </a:extLst>
          </p:cNvPr>
          <p:cNvGrpSpPr/>
          <p:nvPr/>
        </p:nvGrpSpPr>
        <p:grpSpPr>
          <a:xfrm>
            <a:off x="1787187" y="5746740"/>
            <a:ext cx="3382384" cy="6518901"/>
            <a:chOff x="1722275" y="5978946"/>
            <a:chExt cx="3641723" cy="651890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9082F44-0803-4FE3-9B7B-616E9235794A}"/>
                </a:ext>
              </a:extLst>
            </p:cNvPr>
            <p:cNvGrpSpPr/>
            <p:nvPr/>
          </p:nvGrpSpPr>
          <p:grpSpPr>
            <a:xfrm>
              <a:off x="1722275" y="5978946"/>
              <a:ext cx="3641723" cy="6518901"/>
              <a:chOff x="3154872" y="3342454"/>
              <a:chExt cx="2275196" cy="4863130"/>
            </a:xfrm>
          </p:grpSpPr>
          <p:pic>
            <p:nvPicPr>
              <p:cNvPr id="2" name="Content Placeholder 9">
                <a:extLst>
                  <a:ext uri="{FF2B5EF4-FFF2-40B4-BE49-F238E27FC236}">
                    <a16:creationId xmlns:a16="http://schemas.microsoft.com/office/drawing/2014/main" id="{73A7774E-4872-46C2-AE80-6519DF7A7A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15911" y="3647960"/>
                <a:ext cx="1951038" cy="4229100"/>
              </a:xfrm>
              <a:prstGeom prst="rect">
                <a:avLst/>
              </a:prstGeom>
            </p:spPr>
          </p:pic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4D5559D9-B491-4A54-8499-38E86915D41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948" t="4163" r="25587" b="3263"/>
              <a:stretch/>
            </p:blipFill>
            <p:spPr>
              <a:xfrm>
                <a:off x="3154872" y="3342454"/>
                <a:ext cx="2275196" cy="4863130"/>
              </a:xfrm>
              <a:prstGeom prst="rect">
                <a:avLst/>
              </a:prstGeom>
            </p:spPr>
          </p:pic>
        </p:grpSp>
        <p:pic>
          <p:nvPicPr>
            <p:cNvPr id="11" name="Content Placeholder 5">
              <a:extLst>
                <a:ext uri="{FF2B5EF4-FFF2-40B4-BE49-F238E27FC236}">
                  <a16:creationId xmlns:a16="http://schemas.microsoft.com/office/drawing/2014/main" id="{C4C3AD31-ABB4-418D-8635-C467F84255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3612" t="50711" r="22223"/>
            <a:stretch/>
          </p:blipFill>
          <p:spPr>
            <a:xfrm>
              <a:off x="2070428" y="9999706"/>
              <a:ext cx="2906018" cy="1518635"/>
            </a:xfrm>
            <a:prstGeom prst="rect">
              <a:avLst/>
            </a:prstGeom>
            <a:ln w="38100">
              <a:solidFill>
                <a:schemeClr val="bg1">
                  <a:lumMod val="85000"/>
                </a:schemeClr>
              </a:solidFill>
            </a:ln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A1F95CD-4D1F-4405-B463-08A1AC089732}"/>
              </a:ext>
            </a:extLst>
          </p:cNvPr>
          <p:cNvGrpSpPr/>
          <p:nvPr/>
        </p:nvGrpSpPr>
        <p:grpSpPr>
          <a:xfrm>
            <a:off x="10135059" y="2964313"/>
            <a:ext cx="12710223" cy="2082145"/>
            <a:chOff x="10248805" y="-1423460"/>
            <a:chExt cx="13981245" cy="251939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291BCC9-0BAA-408B-9DF3-69246D24ABD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28600" y="-1423460"/>
              <a:ext cx="712314" cy="720426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9D7FD6C-CD2B-44F5-9586-AAA542B5E0C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17736" y="493285"/>
              <a:ext cx="712314" cy="602649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FD8CA16-F002-448C-B5A2-E6857A3E22C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71771" y="-1413317"/>
              <a:ext cx="647559" cy="654936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2C00BC4-8E2D-4283-BEE3-FA2F0195272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8805" y="215279"/>
              <a:ext cx="827528" cy="83695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4DDAFA3-97B5-4DF6-931B-982C0093BD3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91177" y="-646364"/>
              <a:ext cx="712314" cy="720427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2546E9B-59D5-4EDE-B85B-C5B2A68627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618"/>
            <a:stretch/>
          </p:blipFill>
          <p:spPr>
            <a:xfrm>
              <a:off x="20646595" y="-633298"/>
              <a:ext cx="712314" cy="571893"/>
            </a:xfrm>
            <a:prstGeom prst="rect">
              <a:avLst/>
            </a:prstGeom>
          </p:spPr>
        </p:pic>
      </p:grp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96A6C2BC-BF24-4ED9-9BEC-5C9645E986D9}"/>
              </a:ext>
            </a:extLst>
          </p:cNvPr>
          <p:cNvSpPr txBox="1">
            <a:spLocks/>
          </p:cNvSpPr>
          <p:nvPr/>
        </p:nvSpPr>
        <p:spPr>
          <a:xfrm>
            <a:off x="8465411" y="509319"/>
            <a:ext cx="5093574" cy="646331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marR="0" indent="0" algn="l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4800" b="1" i="0" kern="1200" dirty="0" smtClean="0">
                <a:solidFill>
                  <a:schemeClr val="tx2"/>
                </a:solidFill>
                <a:effectLst/>
                <a:latin typeface="Roboto Slab" pitchFamily="2" charset="0"/>
                <a:ea typeface="Noto Sans Light" panose="020B0402040504020204" pitchFamily="34" charset="0"/>
                <a:cs typeface="Lato" panose="020F0502020204030203" pitchFamily="34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4000" b="1" i="0" kern="1200" dirty="0" smtClean="0">
                <a:solidFill>
                  <a:schemeClr val="tx2"/>
                </a:solidFill>
                <a:effectLst/>
                <a:latin typeface="Roboto Slab" pitchFamily="2" charset="0"/>
                <a:ea typeface="Noto Sans Light" panose="020B0402040504020204" pitchFamily="34" charset="0"/>
                <a:cs typeface="Lato" panose="020F0502020204030203" pitchFamily="34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1" i="0" kern="1200" dirty="0" smtClean="0">
                <a:solidFill>
                  <a:schemeClr val="tx2"/>
                </a:solidFill>
                <a:effectLst/>
                <a:latin typeface="Roboto Slab" pitchFamily="2" charset="0"/>
                <a:ea typeface="Noto Sans Light" panose="020B0402040504020204" pitchFamily="34" charset="0"/>
                <a:cs typeface="Lato" panose="020F0502020204030203" pitchFamily="34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1" i="0" kern="1200" dirty="0" smtClean="0">
                <a:solidFill>
                  <a:schemeClr val="tx2"/>
                </a:solidFill>
                <a:effectLst/>
                <a:latin typeface="Roboto Slab" pitchFamily="2" charset="0"/>
                <a:ea typeface="Noto Sans Light" panose="020B0402040504020204" pitchFamily="34" charset="0"/>
                <a:cs typeface="Lato" panose="020F0502020204030203" pitchFamily="34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1" i="0" kern="1200" dirty="0">
                <a:solidFill>
                  <a:schemeClr val="tx2"/>
                </a:solidFill>
                <a:effectLst/>
                <a:latin typeface="Roboto Slab" pitchFamily="2" charset="0"/>
                <a:ea typeface="Noto Sans Light" panose="020B0402040504020204" pitchFamily="34" charset="0"/>
                <a:cs typeface="Lato" panose="020F0502020204030203" pitchFamily="34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spc="300" dirty="0">
                <a:latin typeface="+mn-lt"/>
                <a:ea typeface="Source Sans Pro" panose="020B0503030403020204" pitchFamily="34" charset="0"/>
                <a:cs typeface="Noto Sans SemiBold" panose="020B0502040504020204" pitchFamily="34" charset="0"/>
              </a:rPr>
              <a:t>Benefits by Migrating</a:t>
            </a:r>
            <a:endParaRPr lang="en-US" sz="2000" spc="300" dirty="0">
              <a:latin typeface="+mn-lt"/>
              <a:ea typeface="Source Sans Pro" panose="020B0503030403020204" pitchFamily="34" charset="0"/>
              <a:cs typeface="Noto Sans SemiBold" panose="020B0502040504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BA00F2A-C2C7-42DB-9561-EAA9DE7ED56E}"/>
              </a:ext>
            </a:extLst>
          </p:cNvPr>
          <p:cNvSpPr txBox="1"/>
          <p:nvPr/>
        </p:nvSpPr>
        <p:spPr>
          <a:xfrm>
            <a:off x="8465411" y="1140831"/>
            <a:ext cx="3751348" cy="4616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my-MM" sz="2400" spc="600" dirty="0">
                <a:ea typeface="Source Sans Pro Light" panose="020B0403030403020204" pitchFamily="34" charset="0"/>
                <a:cs typeface="Pyidaungsu" panose="020B0502040204020203" pitchFamily="34" charset="0"/>
              </a:rPr>
              <a:t>သုံးရင်ဘာအကျိုးရှိမှာလဲ</a:t>
            </a:r>
            <a:endParaRPr lang="en-US" sz="2400" spc="600" dirty="0">
              <a:ea typeface="Source Sans Pro Light" panose="020B0403030403020204" pitchFamily="34" charset="0"/>
              <a:cs typeface="Pyidaungsu" panose="020B0502040204020203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93CB8D0-0F31-4B63-976E-58248A0FD88A}"/>
              </a:ext>
            </a:extLst>
          </p:cNvPr>
          <p:cNvGrpSpPr/>
          <p:nvPr/>
        </p:nvGrpSpPr>
        <p:grpSpPr>
          <a:xfrm>
            <a:off x="6265192" y="2688338"/>
            <a:ext cx="3271750" cy="6518901"/>
            <a:chOff x="5517118" y="2719495"/>
            <a:chExt cx="3522606" cy="651890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095DB13-B7E9-4456-AF7F-E2DB71540942}"/>
                </a:ext>
              </a:extLst>
            </p:cNvPr>
            <p:cNvGrpSpPr/>
            <p:nvPr/>
          </p:nvGrpSpPr>
          <p:grpSpPr>
            <a:xfrm>
              <a:off x="5517118" y="2719495"/>
              <a:ext cx="3522606" cy="6518901"/>
              <a:chOff x="7329120" y="3342454"/>
              <a:chExt cx="2275196" cy="4863130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8FDDC8D1-A4CD-4294-B897-BBCF9400DD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91144" y="3653859"/>
                <a:ext cx="1951148" cy="4228516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AAF03ED4-E786-428B-8D44-12B08250AD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948" t="4163" r="25587" b="3263"/>
              <a:stretch/>
            </p:blipFill>
            <p:spPr>
              <a:xfrm>
                <a:off x="7329120" y="3342454"/>
                <a:ext cx="2275196" cy="4863130"/>
              </a:xfrm>
              <a:prstGeom prst="rect">
                <a:avLst/>
              </a:prstGeom>
            </p:spPr>
          </p:pic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776B541-0455-4448-8BC1-A5E9132C84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34353" t="20036" r="3895" b="20416"/>
            <a:stretch/>
          </p:blipFill>
          <p:spPr>
            <a:xfrm>
              <a:off x="5822510" y="6704051"/>
              <a:ext cx="2736502" cy="1694071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9A945BB1-EB5C-4AB0-9B81-1F8D776F6FF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547" y="3895447"/>
            <a:ext cx="11635848" cy="752451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0B73A32-D237-40D9-81EF-DB318A8A73F6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077" y="3251370"/>
            <a:ext cx="1584067" cy="1867532"/>
          </a:xfrm>
          <a:prstGeom prst="rect">
            <a:avLst/>
          </a:prstGeom>
        </p:spPr>
      </p:pic>
      <p:sp>
        <p:nvSpPr>
          <p:cNvPr id="10" name="Cross 9">
            <a:extLst>
              <a:ext uri="{FF2B5EF4-FFF2-40B4-BE49-F238E27FC236}">
                <a16:creationId xmlns:a16="http://schemas.microsoft.com/office/drawing/2014/main" id="{5C310663-10FB-4A46-A950-F8707D107935}"/>
              </a:ext>
            </a:extLst>
          </p:cNvPr>
          <p:cNvSpPr/>
          <p:nvPr/>
        </p:nvSpPr>
        <p:spPr>
          <a:xfrm>
            <a:off x="19590772" y="10950997"/>
            <a:ext cx="1132413" cy="1134687"/>
          </a:xfrm>
          <a:prstGeom prst="plus">
            <a:avLst>
              <a:gd name="adj" fmla="val 37174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24574C9-AAB5-4264-8D24-4B944B55FB5A}"/>
              </a:ext>
            </a:extLst>
          </p:cNvPr>
          <p:cNvSpPr/>
          <p:nvPr/>
        </p:nvSpPr>
        <p:spPr>
          <a:xfrm>
            <a:off x="21364736" y="9374411"/>
            <a:ext cx="2313534" cy="31531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accent4">
                    <a:lumMod val="60000"/>
                    <a:lumOff val="40000"/>
                  </a:schemeClr>
                </a:solidFill>
                <a:cs typeface="Myanmar Text" panose="020B0502040204020203" pitchFamily="34" charset="0"/>
              </a:rPr>
              <a:t>Burmese/ Old Burmese ( </a:t>
            </a:r>
            <a:r>
              <a:rPr lang="my-MM" sz="900" dirty="0">
                <a:solidFill>
                  <a:schemeClr val="accent4">
                    <a:lumMod val="60000"/>
                    <a:lumOff val="40000"/>
                  </a:schemeClr>
                </a:solidFill>
                <a:cs typeface="Myanmar Text" panose="020B0502040204020203" pitchFamily="34" charset="0"/>
              </a:rPr>
              <a:t>မြန်မာစာ) </a:t>
            </a:r>
          </a:p>
          <a:p>
            <a:pPr marL="228600" indent="-2286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accent4">
                    <a:lumMod val="60000"/>
                    <a:lumOff val="40000"/>
                  </a:schemeClr>
                </a:solidFill>
                <a:cs typeface="Myanmar Text" panose="020B0502040204020203" pitchFamily="34" charset="0"/>
              </a:rPr>
              <a:t>Sanskrit/ Pali ( </a:t>
            </a:r>
            <a:r>
              <a:rPr lang="my-MM" sz="900" dirty="0">
                <a:solidFill>
                  <a:schemeClr val="accent4">
                    <a:lumMod val="60000"/>
                    <a:lumOff val="40000"/>
                  </a:schemeClr>
                </a:solidFill>
                <a:cs typeface="Myanmar Text" panose="020B0502040204020203" pitchFamily="34" charset="0"/>
              </a:rPr>
              <a:t>သက္ကတ/ပါဠိ )</a:t>
            </a:r>
          </a:p>
          <a:p>
            <a:pPr marL="228600" indent="-2286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accent4">
                    <a:lumMod val="60000"/>
                    <a:lumOff val="40000"/>
                  </a:schemeClr>
                </a:solidFill>
                <a:cs typeface="Myanmar Text" panose="020B0502040204020203" pitchFamily="34" charset="0"/>
              </a:rPr>
              <a:t>Rakhine ( </a:t>
            </a:r>
            <a:r>
              <a:rPr lang="my-MM" sz="900" dirty="0">
                <a:solidFill>
                  <a:schemeClr val="accent4">
                    <a:lumMod val="60000"/>
                    <a:lumOff val="40000"/>
                  </a:schemeClr>
                </a:solidFill>
                <a:cs typeface="Myanmar Text" panose="020B0502040204020203" pitchFamily="34" charset="0"/>
              </a:rPr>
              <a:t>ရခိုင် )</a:t>
            </a:r>
            <a:endParaRPr lang="en-US" sz="900" dirty="0">
              <a:solidFill>
                <a:schemeClr val="accent4">
                  <a:lumMod val="60000"/>
                  <a:lumOff val="40000"/>
                </a:schemeClr>
              </a:solidFill>
              <a:cs typeface="Myanmar Text" panose="020B0502040204020203" pitchFamily="34" charset="0"/>
            </a:endParaRPr>
          </a:p>
          <a:p>
            <a:pPr marL="228600" indent="-2286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accent4">
                    <a:lumMod val="60000"/>
                    <a:lumOff val="40000"/>
                  </a:schemeClr>
                </a:solidFill>
                <a:cs typeface="Myanmar Text" panose="020B0502040204020203" pitchFamily="34" charset="0"/>
              </a:rPr>
              <a:t>Mon ( </a:t>
            </a:r>
            <a:r>
              <a:rPr lang="my-MM" sz="900" dirty="0">
                <a:solidFill>
                  <a:schemeClr val="accent4">
                    <a:lumMod val="60000"/>
                    <a:lumOff val="40000"/>
                  </a:schemeClr>
                </a:solidFill>
                <a:cs typeface="Myanmar Text" panose="020B0502040204020203" pitchFamily="34" charset="0"/>
              </a:rPr>
              <a:t>မွန် ) </a:t>
            </a:r>
            <a:r>
              <a:rPr lang="en-US" sz="900" dirty="0">
                <a:solidFill>
                  <a:schemeClr val="accent4">
                    <a:lumMod val="60000"/>
                    <a:lumOff val="40000"/>
                  </a:schemeClr>
                </a:solidFill>
                <a:cs typeface="Myanmar Text" panose="020B0502040204020203" pitchFamily="34" charset="0"/>
              </a:rPr>
              <a:t> </a:t>
            </a:r>
            <a:endParaRPr lang="my-MM" sz="900" dirty="0">
              <a:solidFill>
                <a:schemeClr val="accent4">
                  <a:lumMod val="60000"/>
                  <a:lumOff val="40000"/>
                </a:schemeClr>
              </a:solidFill>
              <a:cs typeface="Myanmar Text" panose="020B0502040204020203" pitchFamily="34" charset="0"/>
            </a:endParaRPr>
          </a:p>
          <a:p>
            <a:pPr marL="228600" indent="-2286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accent4">
                    <a:lumMod val="60000"/>
                    <a:lumOff val="40000"/>
                  </a:schemeClr>
                </a:solidFill>
                <a:cs typeface="Myanmar Text" panose="020B0502040204020203" pitchFamily="34" charset="0"/>
              </a:rPr>
              <a:t>Sgaw Karen ( </a:t>
            </a:r>
            <a:r>
              <a:rPr lang="my-MM" sz="900" dirty="0">
                <a:solidFill>
                  <a:schemeClr val="accent4">
                    <a:lumMod val="60000"/>
                    <a:lumOff val="40000"/>
                  </a:schemeClr>
                </a:solidFill>
                <a:cs typeface="Myanmar Text" panose="020B0502040204020203" pitchFamily="34" charset="0"/>
              </a:rPr>
              <a:t>စှီၤ ) </a:t>
            </a:r>
            <a:r>
              <a:rPr lang="en-US" sz="900" dirty="0">
                <a:solidFill>
                  <a:schemeClr val="accent4">
                    <a:lumMod val="60000"/>
                    <a:lumOff val="40000"/>
                  </a:schemeClr>
                </a:solidFill>
                <a:cs typeface="Myanmar Text" panose="020B0502040204020203" pitchFamily="34" charset="0"/>
              </a:rPr>
              <a:t> </a:t>
            </a:r>
            <a:endParaRPr lang="my-MM" sz="900" dirty="0">
              <a:solidFill>
                <a:schemeClr val="accent4">
                  <a:lumMod val="60000"/>
                  <a:lumOff val="40000"/>
                </a:schemeClr>
              </a:solidFill>
              <a:cs typeface="Myanmar Text" panose="020B0502040204020203" pitchFamily="34" charset="0"/>
            </a:endParaRPr>
          </a:p>
          <a:p>
            <a:pPr marL="228600" indent="-2286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accent4">
                    <a:lumMod val="60000"/>
                    <a:lumOff val="40000"/>
                  </a:schemeClr>
                </a:solidFill>
                <a:cs typeface="Myanmar Text" panose="020B0502040204020203" pitchFamily="34" charset="0"/>
              </a:rPr>
              <a:t>Western Pwo Karen ( </a:t>
            </a:r>
            <a:r>
              <a:rPr lang="my-MM" sz="900" dirty="0">
                <a:solidFill>
                  <a:schemeClr val="accent4">
                    <a:lumMod val="60000"/>
                    <a:lumOff val="40000"/>
                  </a:schemeClr>
                </a:solidFill>
                <a:cs typeface="Myanmar Text" panose="020B0502040204020203" pitchFamily="34" charset="0"/>
              </a:rPr>
              <a:t>ဖျိၩ့ ) </a:t>
            </a:r>
            <a:r>
              <a:rPr lang="en-US" sz="900" dirty="0">
                <a:solidFill>
                  <a:schemeClr val="accent4">
                    <a:lumMod val="60000"/>
                    <a:lumOff val="40000"/>
                  </a:schemeClr>
                </a:solidFill>
                <a:cs typeface="Myanmar Text" panose="020B0502040204020203" pitchFamily="34" charset="0"/>
              </a:rPr>
              <a:t> </a:t>
            </a:r>
            <a:endParaRPr lang="my-MM" sz="900" dirty="0">
              <a:solidFill>
                <a:schemeClr val="accent4">
                  <a:lumMod val="60000"/>
                  <a:lumOff val="40000"/>
                </a:schemeClr>
              </a:solidFill>
              <a:cs typeface="Myanmar Text" panose="020B0502040204020203" pitchFamily="34" charset="0"/>
            </a:endParaRPr>
          </a:p>
          <a:p>
            <a:pPr marL="228600" indent="-2286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accent4">
                    <a:lumMod val="60000"/>
                    <a:lumOff val="40000"/>
                  </a:schemeClr>
                </a:solidFill>
                <a:cs typeface="Myanmar Text" panose="020B0502040204020203" pitchFamily="34" charset="0"/>
              </a:rPr>
              <a:t>Eastern Pwo Karen ( </a:t>
            </a:r>
            <a:r>
              <a:rPr lang="my-MM" sz="900" dirty="0">
                <a:solidFill>
                  <a:schemeClr val="accent4">
                    <a:lumMod val="60000"/>
                    <a:lumOff val="40000"/>
                  </a:schemeClr>
                </a:solidFill>
                <a:cs typeface="Myanmar Text" panose="020B0502040204020203" pitchFamily="34" charset="0"/>
              </a:rPr>
              <a:t>ပှၤကညီ )</a:t>
            </a:r>
          </a:p>
          <a:p>
            <a:pPr marL="228600" indent="-2286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accent4">
                    <a:lumMod val="60000"/>
                    <a:lumOff val="40000"/>
                  </a:schemeClr>
                </a:solidFill>
                <a:cs typeface="Myanmar Text" panose="020B0502040204020203" pitchFamily="34" charset="0"/>
              </a:rPr>
              <a:t>Pa'o Karen ( </a:t>
            </a:r>
            <a:r>
              <a:rPr lang="my-MM" sz="900" dirty="0">
                <a:solidFill>
                  <a:schemeClr val="accent4">
                    <a:lumMod val="60000"/>
                    <a:lumOff val="40000"/>
                  </a:schemeClr>
                </a:solidFill>
                <a:cs typeface="Myanmar Text" panose="020B0502040204020203" pitchFamily="34" charset="0"/>
              </a:rPr>
              <a:t>ပအိုဝ်ႏ )</a:t>
            </a:r>
          </a:p>
          <a:p>
            <a:pPr marL="228600" indent="-2286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accent4">
                    <a:lumMod val="60000"/>
                    <a:lumOff val="40000"/>
                  </a:schemeClr>
                </a:solidFill>
                <a:cs typeface="Myanmar Text" panose="020B0502040204020203" pitchFamily="34" charset="0"/>
              </a:rPr>
              <a:t>Kayah ( </a:t>
            </a:r>
            <a:r>
              <a:rPr lang="my-MM" sz="900" dirty="0">
                <a:solidFill>
                  <a:schemeClr val="accent4">
                    <a:lumMod val="60000"/>
                    <a:lumOff val="40000"/>
                  </a:schemeClr>
                </a:solidFill>
                <a:cs typeface="Myanmar Text" panose="020B0502040204020203" pitchFamily="34" charset="0"/>
              </a:rPr>
              <a:t>ကယား ) </a:t>
            </a:r>
            <a:r>
              <a:rPr lang="en-US" sz="900" dirty="0">
                <a:solidFill>
                  <a:schemeClr val="accent4">
                    <a:lumMod val="60000"/>
                    <a:lumOff val="40000"/>
                  </a:schemeClr>
                </a:solidFill>
                <a:cs typeface="Myanmar Text" panose="020B0502040204020203" pitchFamily="34" charset="0"/>
              </a:rPr>
              <a:t> </a:t>
            </a:r>
            <a:endParaRPr lang="my-MM" sz="900" dirty="0">
              <a:solidFill>
                <a:schemeClr val="accent4">
                  <a:lumMod val="60000"/>
                  <a:lumOff val="40000"/>
                </a:schemeClr>
              </a:solidFill>
              <a:cs typeface="Myanmar Text" panose="020B0502040204020203" pitchFamily="34" charset="0"/>
            </a:endParaRPr>
          </a:p>
          <a:p>
            <a:pPr marL="228600" indent="-2286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accent4">
                    <a:lumMod val="60000"/>
                    <a:lumOff val="40000"/>
                  </a:schemeClr>
                </a:solidFill>
                <a:cs typeface="Myanmar Text" panose="020B0502040204020203" pitchFamily="34" charset="0"/>
              </a:rPr>
              <a:t>Asho Chin ( </a:t>
            </a:r>
            <a:r>
              <a:rPr lang="my-MM" sz="900" dirty="0">
                <a:solidFill>
                  <a:schemeClr val="accent4">
                    <a:lumMod val="60000"/>
                    <a:lumOff val="40000"/>
                  </a:schemeClr>
                </a:solidFill>
                <a:cs typeface="Myanmar Text" panose="020B0502040204020203" pitchFamily="34" charset="0"/>
              </a:rPr>
              <a:t>အၡၧၩ ) </a:t>
            </a:r>
          </a:p>
          <a:p>
            <a:pPr marL="228600" indent="-2286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accent4">
                    <a:lumMod val="60000"/>
                    <a:lumOff val="40000"/>
                  </a:schemeClr>
                </a:solidFill>
                <a:cs typeface="Myanmar Text" panose="020B0502040204020203" pitchFamily="34" charset="0"/>
              </a:rPr>
              <a:t>Shan ( </a:t>
            </a:r>
            <a:r>
              <a:rPr lang="my-MM" sz="900" dirty="0">
                <a:solidFill>
                  <a:schemeClr val="accent4">
                    <a:lumMod val="60000"/>
                    <a:lumOff val="40000"/>
                  </a:schemeClr>
                </a:solidFill>
                <a:cs typeface="Myanmar Text" panose="020B0502040204020203" pitchFamily="34" charset="0"/>
              </a:rPr>
              <a:t>လိၵ်ႈတႆး </a:t>
            </a:r>
            <a:r>
              <a:rPr lang="en-US" sz="900" dirty="0">
                <a:solidFill>
                  <a:schemeClr val="accent4">
                    <a:lumMod val="60000"/>
                    <a:lumOff val="40000"/>
                  </a:schemeClr>
                </a:solidFill>
                <a:cs typeface="Myanmar Text" panose="020B0502040204020203" pitchFamily="34" charset="0"/>
              </a:rPr>
              <a:t>/</a:t>
            </a:r>
            <a:r>
              <a:rPr lang="my-MM" sz="900" dirty="0">
                <a:solidFill>
                  <a:schemeClr val="accent4">
                    <a:lumMod val="60000"/>
                    <a:lumOff val="40000"/>
                  </a:schemeClr>
                </a:solidFill>
                <a:cs typeface="Myanmar Text" panose="020B0502040204020203" pitchFamily="34" charset="0"/>
              </a:rPr>
              <a:t>တႆး) </a:t>
            </a:r>
            <a:r>
              <a:rPr lang="en-US" sz="900" dirty="0">
                <a:solidFill>
                  <a:schemeClr val="accent4">
                    <a:lumMod val="60000"/>
                    <a:lumOff val="40000"/>
                  </a:schemeClr>
                </a:solidFill>
                <a:cs typeface="Myanmar Text" panose="020B0502040204020203" pitchFamily="34" charset="0"/>
              </a:rPr>
              <a:t> </a:t>
            </a:r>
            <a:endParaRPr lang="my-MM" sz="900" dirty="0">
              <a:solidFill>
                <a:schemeClr val="accent4">
                  <a:lumMod val="60000"/>
                  <a:lumOff val="40000"/>
                </a:schemeClr>
              </a:solidFill>
              <a:cs typeface="Myanmar Text" panose="020B0502040204020203" pitchFamily="34" charset="0"/>
            </a:endParaRPr>
          </a:p>
          <a:p>
            <a:pPr marL="228600" indent="-2286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accent4">
                    <a:lumMod val="60000"/>
                    <a:lumOff val="40000"/>
                  </a:schemeClr>
                </a:solidFill>
                <a:cs typeface="Myanmar Text" panose="020B0502040204020203" pitchFamily="34" charset="0"/>
              </a:rPr>
              <a:t>Khamti Shan ( </a:t>
            </a:r>
            <a:r>
              <a:rPr lang="my-MM" sz="900" dirty="0">
                <a:solidFill>
                  <a:schemeClr val="accent4">
                    <a:lumMod val="60000"/>
                    <a:lumOff val="40000"/>
                  </a:schemeClr>
                </a:solidFill>
                <a:cs typeface="Myanmar Text" panose="020B0502040204020203" pitchFamily="34" charset="0"/>
              </a:rPr>
              <a:t>လိက်ႉတဲးၵမ်းတီႈ ) </a:t>
            </a:r>
            <a:r>
              <a:rPr lang="en-US" sz="900" dirty="0">
                <a:solidFill>
                  <a:schemeClr val="accent4">
                    <a:lumMod val="60000"/>
                    <a:lumOff val="40000"/>
                  </a:schemeClr>
                </a:solidFill>
                <a:cs typeface="Myanmar Text" panose="020B0502040204020203" pitchFamily="34" charset="0"/>
              </a:rPr>
              <a:t> </a:t>
            </a:r>
            <a:endParaRPr lang="my-MM" sz="900" dirty="0">
              <a:solidFill>
                <a:schemeClr val="accent4">
                  <a:lumMod val="60000"/>
                  <a:lumOff val="40000"/>
                </a:schemeClr>
              </a:solidFill>
              <a:cs typeface="Myanmar Text" panose="020B0502040204020203" pitchFamily="34" charset="0"/>
            </a:endParaRPr>
          </a:p>
          <a:p>
            <a:pPr marL="228600" indent="-2286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accent4">
                    <a:lumMod val="60000"/>
                    <a:lumOff val="40000"/>
                  </a:schemeClr>
                </a:solidFill>
                <a:cs typeface="Myanmar Text" panose="020B0502040204020203" pitchFamily="34" charset="0"/>
              </a:rPr>
              <a:t>Aiton / Phake( </a:t>
            </a:r>
            <a:r>
              <a:rPr lang="my-MM" sz="900" dirty="0">
                <a:solidFill>
                  <a:schemeClr val="accent4">
                    <a:lumMod val="60000"/>
                    <a:lumOff val="40000"/>
                  </a:schemeClr>
                </a:solidFill>
                <a:cs typeface="Myanmar Text" panose="020B0502040204020203" pitchFamily="34" charset="0"/>
              </a:rPr>
              <a:t>ဢႝတွၼ် </a:t>
            </a:r>
            <a:r>
              <a:rPr lang="en-US" sz="900" dirty="0">
                <a:solidFill>
                  <a:schemeClr val="accent4">
                    <a:lumMod val="60000"/>
                    <a:lumOff val="40000"/>
                  </a:schemeClr>
                </a:solidFill>
                <a:cs typeface="Myanmar Text" panose="020B0502040204020203" pitchFamily="34" charset="0"/>
              </a:rPr>
              <a:t>/ </a:t>
            </a:r>
            <a:r>
              <a:rPr lang="my-MM" sz="900" dirty="0">
                <a:solidFill>
                  <a:schemeClr val="accent4">
                    <a:lumMod val="60000"/>
                    <a:lumOff val="40000"/>
                  </a:schemeClr>
                </a:solidFill>
                <a:cs typeface="Myanmar Text" panose="020B0502040204020203" pitchFamily="34" charset="0"/>
              </a:rPr>
              <a:t>ၸႃက်ေ )  </a:t>
            </a:r>
          </a:p>
          <a:p>
            <a:pPr marL="228600" indent="-2286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accent4">
                    <a:lumMod val="60000"/>
                    <a:lumOff val="40000"/>
                  </a:schemeClr>
                </a:solidFill>
                <a:cs typeface="Myanmar Text" panose="020B0502040204020203" pitchFamily="34" charset="0"/>
              </a:rPr>
              <a:t>Tai Laing ( </a:t>
            </a:r>
            <a:r>
              <a:rPr lang="my-MM" sz="900" dirty="0">
                <a:solidFill>
                  <a:schemeClr val="accent4">
                    <a:lumMod val="60000"/>
                    <a:lumOff val="40000"/>
                  </a:schemeClr>
                </a:solidFill>
                <a:cs typeface="Myanmar Text" panose="020B0502040204020203" pitchFamily="34" charset="0"/>
              </a:rPr>
              <a:t>တိုင်းလျမ် ခေါ် ရှမ်းနီ ) </a:t>
            </a:r>
            <a:r>
              <a:rPr lang="en-US" sz="900" dirty="0">
                <a:solidFill>
                  <a:schemeClr val="accent4">
                    <a:lumMod val="60000"/>
                    <a:lumOff val="40000"/>
                  </a:schemeClr>
                </a:solidFill>
                <a:cs typeface="Myanmar Text" panose="020B0502040204020203" pitchFamily="34" charset="0"/>
              </a:rPr>
              <a:t> </a:t>
            </a:r>
            <a:endParaRPr lang="my-MM" sz="900" dirty="0">
              <a:solidFill>
                <a:schemeClr val="accent4">
                  <a:lumMod val="60000"/>
                  <a:lumOff val="40000"/>
                </a:schemeClr>
              </a:solidFill>
              <a:cs typeface="Myanmar Text" panose="020B0502040204020203" pitchFamily="34" charset="0"/>
            </a:endParaRPr>
          </a:p>
          <a:p>
            <a:pPr marL="228600" indent="-2286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accent4">
                    <a:lumMod val="60000"/>
                    <a:lumOff val="40000"/>
                  </a:schemeClr>
                </a:solidFill>
                <a:cs typeface="Myanmar Text" panose="020B0502040204020203" pitchFamily="34" charset="0"/>
              </a:rPr>
              <a:t>Shwe Palaung ( </a:t>
            </a:r>
            <a:r>
              <a:rPr lang="my-MM" sz="900" dirty="0">
                <a:solidFill>
                  <a:schemeClr val="accent4">
                    <a:lumMod val="60000"/>
                    <a:lumOff val="40000"/>
                  </a:schemeClr>
                </a:solidFill>
                <a:cs typeface="Myanmar Text" panose="020B0502040204020203" pitchFamily="34" charset="0"/>
              </a:rPr>
              <a:t>ရွှေပလောင် )</a:t>
            </a:r>
          </a:p>
          <a:p>
            <a:pPr marL="228600" indent="-2286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accent4">
                    <a:lumMod val="60000"/>
                    <a:lumOff val="40000"/>
                  </a:schemeClr>
                </a:solidFill>
                <a:cs typeface="Myanmar Text" panose="020B0502040204020203" pitchFamily="34" charset="0"/>
              </a:rPr>
              <a:t>Pale Palaung ( </a:t>
            </a:r>
            <a:r>
              <a:rPr lang="my-MM" sz="900" dirty="0">
                <a:solidFill>
                  <a:schemeClr val="accent4">
                    <a:lumMod val="60000"/>
                    <a:lumOff val="40000"/>
                  </a:schemeClr>
                </a:solidFill>
                <a:cs typeface="Myanmar Text" panose="020B0502040204020203" pitchFamily="34" charset="0"/>
              </a:rPr>
              <a:t>ပလေးပလောင် ) </a:t>
            </a:r>
            <a:r>
              <a:rPr lang="en-US" sz="900" dirty="0">
                <a:solidFill>
                  <a:schemeClr val="accent4">
                    <a:lumMod val="60000"/>
                    <a:lumOff val="40000"/>
                  </a:schemeClr>
                </a:solidFill>
                <a:cs typeface="Myanmar Text" panose="020B0502040204020203" pitchFamily="34" charset="0"/>
              </a:rPr>
              <a:t> </a:t>
            </a:r>
            <a:endParaRPr lang="my-MM" sz="900" dirty="0">
              <a:solidFill>
                <a:schemeClr val="accent4">
                  <a:lumMod val="60000"/>
                  <a:lumOff val="40000"/>
                </a:schemeClr>
              </a:solidFill>
              <a:cs typeface="Myanmar Text" panose="020B0502040204020203" pitchFamily="34" charset="0"/>
            </a:endParaRPr>
          </a:p>
          <a:p>
            <a:pPr marL="228600" indent="-2286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accent4">
                    <a:lumMod val="60000"/>
                    <a:lumOff val="40000"/>
                  </a:schemeClr>
                </a:solidFill>
                <a:cs typeface="Myanmar Text" panose="020B0502040204020203" pitchFamily="34" charset="0"/>
              </a:rPr>
              <a:t>Rumai Palaung ( </a:t>
            </a:r>
            <a:r>
              <a:rPr lang="my-MM" sz="900" dirty="0">
                <a:solidFill>
                  <a:schemeClr val="accent4">
                    <a:lumMod val="60000"/>
                    <a:lumOff val="40000"/>
                  </a:schemeClr>
                </a:solidFill>
                <a:cs typeface="Myanmar Text" panose="020B0502040204020203" pitchFamily="34" charset="0"/>
              </a:rPr>
              <a:t>ရူမာည်းတအာင်း )</a:t>
            </a:r>
            <a:endParaRPr lang="en-US" sz="900" dirty="0">
              <a:solidFill>
                <a:schemeClr val="accent4">
                  <a:lumMod val="60000"/>
                  <a:lumOff val="40000"/>
                </a:schemeClr>
              </a:solidFill>
              <a:cs typeface="Myanmar Text" panose="020B0502040204020203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31D04F8-BF60-47F7-9B4C-F2F39080A66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93388" y="9424860"/>
            <a:ext cx="4141830" cy="2370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8196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D0E2071-AFAC-4EBF-BEBE-B7EE45BC25C1}"/>
              </a:ext>
            </a:extLst>
          </p:cNvPr>
          <p:cNvGrpSpPr/>
          <p:nvPr/>
        </p:nvGrpSpPr>
        <p:grpSpPr>
          <a:xfrm>
            <a:off x="1127384" y="3459630"/>
            <a:ext cx="18448621" cy="9115539"/>
            <a:chOff x="1175656" y="2347048"/>
            <a:chExt cx="22322831" cy="11029802"/>
          </a:xfrm>
        </p:grpSpPr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3E18BFC6-B408-0042-9E64-B6562D8818C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578936" y="3718614"/>
              <a:ext cx="5177605" cy="4114800"/>
            </a:xfrm>
            <a:custGeom>
              <a:avLst/>
              <a:gdLst>
                <a:gd name="T0" fmla="*/ 0 w 5233536"/>
                <a:gd name="T1" fmla="*/ 4090223 h 4081111"/>
                <a:gd name="T2" fmla="*/ 3351619 w 5233536"/>
                <a:gd name="T3" fmla="*/ 1943 h 4081111"/>
                <a:gd name="T4" fmla="*/ 5239591 w 5233536"/>
                <a:gd name="T5" fmla="*/ 0 h 408111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233536" h="4081111">
                  <a:moveTo>
                    <a:pt x="0" y="4081111"/>
                  </a:moveTo>
                  <a:lnTo>
                    <a:pt x="3347745" y="1936"/>
                  </a:lnTo>
                  <a:lnTo>
                    <a:pt x="5233536" y="0"/>
                  </a:lnTo>
                </a:path>
              </a:pathLst>
            </a:custGeom>
            <a:noFill/>
            <a:ln w="57150" cap="flat" cmpd="sng">
              <a:solidFill>
                <a:schemeClr val="accent1"/>
              </a:solidFill>
              <a:prstDash val="solid"/>
              <a:miter lim="4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 anchor="ctr">
              <a:noAutofit/>
            </a:bodyPr>
            <a:lstStyle/>
            <a:p>
              <a:endParaRPr lang="ru-RU" sz="3599" dirty="0">
                <a:latin typeface="Arial Black" panose="020B0A04020102020204" pitchFamily="34" charset="0"/>
              </a:endParaRPr>
            </a:p>
          </p:txBody>
        </p:sp>
        <p:sp>
          <p:nvSpPr>
            <p:cNvPr id="15" name="Oval 66">
              <a:extLst>
                <a:ext uri="{FF2B5EF4-FFF2-40B4-BE49-F238E27FC236}">
                  <a16:creationId xmlns:a16="http://schemas.microsoft.com/office/drawing/2014/main" id="{24F53B6B-5D99-E642-8EE8-6C527794C8A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176419" y="3497319"/>
              <a:ext cx="457200" cy="457200"/>
            </a:xfrm>
            <a:prstGeom prst="ellipse">
              <a:avLst/>
            </a:prstGeom>
            <a:solidFill>
              <a:schemeClr val="accent1"/>
            </a:solidFill>
            <a:ln w="57150">
              <a:solidFill>
                <a:schemeClr val="accent1"/>
              </a:solidFill>
              <a:miter lim="400000"/>
              <a:headEnd/>
              <a:tailEnd/>
            </a:ln>
          </p:spPr>
          <p:txBody>
            <a:bodyPr lIns="0" tIns="0" rIns="0" bIns="0" anchor="ctr">
              <a:noAutofit/>
            </a:bodyPr>
            <a:lstStyle/>
            <a:p>
              <a:pPr algn="ctr" eaLnBrk="1"/>
              <a:endParaRPr lang="en-US" altLang="en-US" sz="3599" dirty="0">
                <a:latin typeface="Abadi" panose="020B0604020104020204" pitchFamily="34" charset="0"/>
              </a:endParaRPr>
            </a:p>
          </p:txBody>
        </p:sp>
        <p:sp>
          <p:nvSpPr>
            <p:cNvPr id="16" name="Oval 66">
              <a:extLst>
                <a:ext uri="{FF2B5EF4-FFF2-40B4-BE49-F238E27FC236}">
                  <a16:creationId xmlns:a16="http://schemas.microsoft.com/office/drawing/2014/main" id="{BC864563-C276-A743-9559-9F99BFB3984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469292" y="5014632"/>
              <a:ext cx="228600" cy="2286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  <a:miter lim="400000"/>
              <a:headEnd/>
              <a:tailEnd/>
            </a:ln>
          </p:spPr>
          <p:txBody>
            <a:bodyPr lIns="0" tIns="0" rIns="0" bIns="0" anchor="ctr">
              <a:noAutofit/>
            </a:bodyPr>
            <a:lstStyle/>
            <a:p>
              <a:pPr algn="ctr" eaLnBrk="1"/>
              <a:endParaRPr lang="en-US" altLang="en-US" sz="3599" dirty="0">
                <a:latin typeface="Abadi" panose="020B0604020104020204" pitchFamily="34" charset="0"/>
              </a:endParaRPr>
            </a:p>
          </p:txBody>
        </p:sp>
        <p:sp>
          <p:nvSpPr>
            <p:cNvPr id="17" name="Oval 66">
              <a:extLst>
                <a:ext uri="{FF2B5EF4-FFF2-40B4-BE49-F238E27FC236}">
                  <a16:creationId xmlns:a16="http://schemas.microsoft.com/office/drawing/2014/main" id="{1DD92E16-CA5D-8247-A39D-DFD5FFF11A2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7561497" y="6379547"/>
              <a:ext cx="228600" cy="2286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  <a:miter lim="400000"/>
              <a:headEnd/>
              <a:tailEnd/>
            </a:ln>
          </p:spPr>
          <p:txBody>
            <a:bodyPr lIns="0" tIns="0" rIns="0" bIns="0" anchor="ctr">
              <a:noAutofit/>
            </a:bodyPr>
            <a:lstStyle/>
            <a:p>
              <a:pPr algn="ctr" eaLnBrk="1"/>
              <a:endParaRPr lang="en-US" altLang="en-US" sz="3599" dirty="0">
                <a:latin typeface="Abadi" panose="020B0604020104020204" pitchFamily="34" charset="0"/>
              </a:endParaRPr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47197542-B6B7-6E4D-A84B-C0EC7A84F012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6812672" y="7890527"/>
              <a:ext cx="5177276" cy="4114800"/>
            </a:xfrm>
            <a:custGeom>
              <a:avLst/>
              <a:gdLst>
                <a:gd name="T0" fmla="*/ 0 w 5233536"/>
                <a:gd name="T1" fmla="*/ 4094051 h 4081111"/>
                <a:gd name="T2" fmla="*/ 3350032 w 5233536"/>
                <a:gd name="T3" fmla="*/ 1943 h 4081111"/>
                <a:gd name="T4" fmla="*/ 5237106 w 5233536"/>
                <a:gd name="T5" fmla="*/ 0 h 408111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233536" h="4081111">
                  <a:moveTo>
                    <a:pt x="0" y="4081111"/>
                  </a:moveTo>
                  <a:lnTo>
                    <a:pt x="3347745" y="1936"/>
                  </a:lnTo>
                  <a:lnTo>
                    <a:pt x="5233536" y="0"/>
                  </a:lnTo>
                </a:path>
              </a:pathLst>
            </a:custGeom>
            <a:noFill/>
            <a:ln w="57150" cap="flat" cmpd="sng">
              <a:solidFill>
                <a:schemeClr val="accent1"/>
              </a:solidFill>
              <a:prstDash val="solid"/>
              <a:miter lim="4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 anchor="ctr">
              <a:noAutofit/>
            </a:bodyPr>
            <a:lstStyle/>
            <a:p>
              <a:endParaRPr lang="ru-RU" sz="3599" dirty="0">
                <a:latin typeface="Arial Black" panose="020B0A04020102020204" pitchFamily="34" charset="0"/>
              </a:endParaRPr>
            </a:p>
          </p:txBody>
        </p:sp>
        <p:sp>
          <p:nvSpPr>
            <p:cNvPr id="19" name="Oval 66">
              <a:extLst>
                <a:ext uri="{FF2B5EF4-FFF2-40B4-BE49-F238E27FC236}">
                  <a16:creationId xmlns:a16="http://schemas.microsoft.com/office/drawing/2014/main" id="{A7935180-695A-E546-8ECF-9CBB410B442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410532" y="11777914"/>
              <a:ext cx="457200" cy="457200"/>
            </a:xfrm>
            <a:prstGeom prst="ellipse">
              <a:avLst/>
            </a:prstGeom>
            <a:solidFill>
              <a:schemeClr val="accent1"/>
            </a:solidFill>
            <a:ln w="57150">
              <a:solidFill>
                <a:schemeClr val="accent1"/>
              </a:solidFill>
              <a:miter lim="400000"/>
              <a:headEnd/>
              <a:tailEnd/>
            </a:ln>
          </p:spPr>
          <p:txBody>
            <a:bodyPr lIns="0" tIns="0" rIns="0" bIns="0" anchor="ctr">
              <a:noAutofit/>
            </a:bodyPr>
            <a:lstStyle/>
            <a:p>
              <a:pPr algn="ctr" eaLnBrk="1"/>
              <a:endParaRPr lang="en-US" altLang="en-US" sz="3599" dirty="0">
                <a:latin typeface="Abadi" panose="020B0604020104020204" pitchFamily="34" charset="0"/>
              </a:endParaRPr>
            </a:p>
          </p:txBody>
        </p:sp>
        <p:sp>
          <p:nvSpPr>
            <p:cNvPr id="20" name="Oval 66">
              <a:extLst>
                <a:ext uri="{FF2B5EF4-FFF2-40B4-BE49-F238E27FC236}">
                  <a16:creationId xmlns:a16="http://schemas.microsoft.com/office/drawing/2014/main" id="{CB8C1AF6-EDB1-8148-9277-8AF1E001ED9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740779" y="10437996"/>
              <a:ext cx="228600" cy="2286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  <a:miter lim="400000"/>
              <a:headEnd/>
              <a:tailEnd/>
            </a:ln>
          </p:spPr>
          <p:txBody>
            <a:bodyPr lIns="0" tIns="0" rIns="0" bIns="0" anchor="ctr">
              <a:noAutofit/>
            </a:bodyPr>
            <a:lstStyle/>
            <a:p>
              <a:pPr algn="ctr" eaLnBrk="1"/>
              <a:endParaRPr lang="en-US" altLang="en-US" sz="3599" dirty="0">
                <a:latin typeface="Abadi" panose="020B0604020104020204" pitchFamily="34" charset="0"/>
              </a:endParaRPr>
            </a:p>
          </p:txBody>
        </p:sp>
        <p:sp>
          <p:nvSpPr>
            <p:cNvPr id="21" name="Oval 66">
              <a:extLst>
                <a:ext uri="{FF2B5EF4-FFF2-40B4-BE49-F238E27FC236}">
                  <a16:creationId xmlns:a16="http://schemas.microsoft.com/office/drawing/2014/main" id="{022F9F0C-5E37-8949-AFE4-B1937CC755D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786865" y="9128749"/>
              <a:ext cx="228600" cy="2286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  <a:miter lim="400000"/>
              <a:headEnd/>
              <a:tailEnd/>
            </a:ln>
          </p:spPr>
          <p:txBody>
            <a:bodyPr lIns="0" tIns="0" rIns="0" bIns="0" anchor="ctr">
              <a:noAutofit/>
            </a:bodyPr>
            <a:lstStyle/>
            <a:p>
              <a:pPr algn="ctr" eaLnBrk="1"/>
              <a:endParaRPr lang="en-US" altLang="en-US" sz="3599" dirty="0">
                <a:latin typeface="Abadi" panose="020B0604020104020204" pitchFamily="34" charset="0"/>
              </a:endParaRPr>
            </a:p>
          </p:txBody>
        </p:sp>
        <p:cxnSp>
          <p:nvCxnSpPr>
            <p:cNvPr id="22" name="Straight Connector 2">
              <a:extLst>
                <a:ext uri="{FF2B5EF4-FFF2-40B4-BE49-F238E27FC236}">
                  <a16:creationId xmlns:a16="http://schemas.microsoft.com/office/drawing/2014/main" id="{F16E7D05-57C0-AD46-B6B3-349C83976CA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175656" y="7855514"/>
              <a:ext cx="21652568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accent5"/>
              </a:solidFill>
              <a:prstDash val="solid"/>
              <a:miter lim="4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23" name="Freeform 8">
              <a:extLst>
                <a:ext uri="{FF2B5EF4-FFF2-40B4-BE49-F238E27FC236}">
                  <a16:creationId xmlns:a16="http://schemas.microsoft.com/office/drawing/2014/main" id="{B8A8FCA6-200C-A744-B2DA-35B42BCD43B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0201947" y="3740798"/>
              <a:ext cx="5177605" cy="4114800"/>
            </a:xfrm>
            <a:custGeom>
              <a:avLst/>
              <a:gdLst>
                <a:gd name="T0" fmla="*/ 0 w 5233536"/>
                <a:gd name="T1" fmla="*/ 4090223 h 4081111"/>
                <a:gd name="T2" fmla="*/ 3351619 w 5233536"/>
                <a:gd name="T3" fmla="*/ 1943 h 4081111"/>
                <a:gd name="T4" fmla="*/ 5239591 w 5233536"/>
                <a:gd name="T5" fmla="*/ 0 h 408111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233536" h="4081111">
                  <a:moveTo>
                    <a:pt x="0" y="4081111"/>
                  </a:moveTo>
                  <a:lnTo>
                    <a:pt x="3347745" y="1936"/>
                  </a:lnTo>
                  <a:lnTo>
                    <a:pt x="5233536" y="0"/>
                  </a:lnTo>
                </a:path>
              </a:pathLst>
            </a:custGeom>
            <a:noFill/>
            <a:ln w="57150" cap="flat" cmpd="sng">
              <a:solidFill>
                <a:schemeClr val="accent2"/>
              </a:solidFill>
              <a:prstDash val="solid"/>
              <a:miter lim="4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 anchor="ctr">
              <a:noAutofit/>
            </a:bodyPr>
            <a:lstStyle/>
            <a:p>
              <a:endParaRPr lang="ru-RU" sz="3599" dirty="0">
                <a:latin typeface="Arial Black" panose="020B0A04020102020204" pitchFamily="34" charset="0"/>
              </a:endParaRPr>
            </a:p>
          </p:txBody>
        </p:sp>
        <p:sp>
          <p:nvSpPr>
            <p:cNvPr id="24" name="Oval 66">
              <a:extLst>
                <a:ext uri="{FF2B5EF4-FFF2-40B4-BE49-F238E27FC236}">
                  <a16:creationId xmlns:a16="http://schemas.microsoft.com/office/drawing/2014/main" id="{11DCD986-350F-ED45-979E-B69597D9E96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1800218" y="3519090"/>
              <a:ext cx="457200" cy="457200"/>
            </a:xfrm>
            <a:prstGeom prst="ellipse">
              <a:avLst/>
            </a:prstGeom>
            <a:solidFill>
              <a:schemeClr val="accent2"/>
            </a:solidFill>
            <a:ln w="57150">
              <a:solidFill>
                <a:schemeClr val="accent2"/>
              </a:solidFill>
              <a:miter lim="400000"/>
              <a:headEnd/>
              <a:tailEnd/>
            </a:ln>
          </p:spPr>
          <p:txBody>
            <a:bodyPr lIns="0" tIns="0" rIns="0" bIns="0" anchor="ctr">
              <a:noAutofit/>
            </a:bodyPr>
            <a:lstStyle/>
            <a:p>
              <a:pPr algn="ctr" eaLnBrk="1"/>
              <a:endParaRPr lang="en-US" altLang="en-US" sz="3599" dirty="0">
                <a:latin typeface="Abadi" panose="020B0604020104020204" pitchFamily="34" charset="0"/>
              </a:endParaRPr>
            </a:p>
          </p:txBody>
        </p:sp>
        <p:sp>
          <p:nvSpPr>
            <p:cNvPr id="25" name="Oval 66">
              <a:extLst>
                <a:ext uri="{FF2B5EF4-FFF2-40B4-BE49-F238E27FC236}">
                  <a16:creationId xmlns:a16="http://schemas.microsoft.com/office/drawing/2014/main" id="{BBAB3AF8-3031-2848-9FA6-D3D4C0365BD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3076934" y="5014632"/>
              <a:ext cx="228600" cy="2286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accent2"/>
              </a:solidFill>
              <a:miter lim="400000"/>
              <a:headEnd/>
              <a:tailEnd/>
            </a:ln>
          </p:spPr>
          <p:txBody>
            <a:bodyPr lIns="0" tIns="0" rIns="0" bIns="0" anchor="ctr">
              <a:noAutofit/>
            </a:bodyPr>
            <a:lstStyle/>
            <a:p>
              <a:pPr algn="ctr" eaLnBrk="1"/>
              <a:endParaRPr lang="en-US" altLang="en-US" sz="3599" dirty="0">
                <a:latin typeface="Abadi" panose="020B0604020104020204" pitchFamily="34" charset="0"/>
              </a:endParaRPr>
            </a:p>
          </p:txBody>
        </p:sp>
        <p:sp>
          <p:nvSpPr>
            <p:cNvPr id="26" name="Oval 66">
              <a:extLst>
                <a:ext uri="{FF2B5EF4-FFF2-40B4-BE49-F238E27FC236}">
                  <a16:creationId xmlns:a16="http://schemas.microsoft.com/office/drawing/2014/main" id="{574DB738-2C53-3E41-9720-5B503226D8C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4169140" y="6379547"/>
              <a:ext cx="228600" cy="2286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accent2"/>
              </a:solidFill>
              <a:miter lim="400000"/>
              <a:headEnd/>
              <a:tailEnd/>
            </a:ln>
          </p:spPr>
          <p:txBody>
            <a:bodyPr lIns="0" tIns="0" rIns="0" bIns="0" anchor="ctr">
              <a:noAutofit/>
            </a:bodyPr>
            <a:lstStyle/>
            <a:p>
              <a:pPr algn="ctr" eaLnBrk="1"/>
              <a:endParaRPr lang="en-US" altLang="en-US" sz="3599" dirty="0">
                <a:latin typeface="Abadi" panose="020B0604020104020204" pitchFamily="34" charset="0"/>
              </a:endParaRPr>
            </a:p>
          </p:txBody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4CF0D224-10C9-F048-AC1F-D6C9FD60CED2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13460758" y="7890350"/>
              <a:ext cx="5177276" cy="4114800"/>
            </a:xfrm>
            <a:custGeom>
              <a:avLst/>
              <a:gdLst>
                <a:gd name="T0" fmla="*/ 0 w 5233536"/>
                <a:gd name="T1" fmla="*/ 4094051 h 4081111"/>
                <a:gd name="T2" fmla="*/ 3350032 w 5233536"/>
                <a:gd name="T3" fmla="*/ 1943 h 4081111"/>
                <a:gd name="T4" fmla="*/ 5237106 w 5233536"/>
                <a:gd name="T5" fmla="*/ 0 h 408111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233536" h="4081111">
                  <a:moveTo>
                    <a:pt x="0" y="4081111"/>
                  </a:moveTo>
                  <a:lnTo>
                    <a:pt x="3347745" y="1936"/>
                  </a:lnTo>
                  <a:lnTo>
                    <a:pt x="5233536" y="0"/>
                  </a:lnTo>
                </a:path>
              </a:pathLst>
            </a:custGeom>
            <a:noFill/>
            <a:ln w="57150" cap="flat" cmpd="sng">
              <a:solidFill>
                <a:schemeClr val="accent2"/>
              </a:solidFill>
              <a:prstDash val="solid"/>
              <a:miter lim="4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 anchor="ctr">
              <a:noAutofit/>
            </a:bodyPr>
            <a:lstStyle/>
            <a:p>
              <a:endParaRPr lang="ru-RU" sz="3599" dirty="0">
                <a:latin typeface="Arial Black" panose="020B0A04020102020204" pitchFamily="34" charset="0"/>
              </a:endParaRPr>
            </a:p>
          </p:txBody>
        </p:sp>
        <p:sp>
          <p:nvSpPr>
            <p:cNvPr id="28" name="Oval 66">
              <a:extLst>
                <a:ext uri="{FF2B5EF4-FFF2-40B4-BE49-F238E27FC236}">
                  <a16:creationId xmlns:a16="http://schemas.microsoft.com/office/drawing/2014/main" id="{A0F21D33-1BE7-1445-A2A2-3DCD74449C7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5059406" y="11767373"/>
              <a:ext cx="457200" cy="457200"/>
            </a:xfrm>
            <a:prstGeom prst="ellipse">
              <a:avLst/>
            </a:prstGeom>
            <a:solidFill>
              <a:schemeClr val="accent2"/>
            </a:solidFill>
            <a:ln w="57150">
              <a:solidFill>
                <a:schemeClr val="accent2"/>
              </a:solidFill>
              <a:miter lim="400000"/>
              <a:headEnd/>
              <a:tailEnd/>
            </a:ln>
          </p:spPr>
          <p:txBody>
            <a:bodyPr lIns="0" tIns="0" rIns="0" bIns="0" anchor="ctr">
              <a:noAutofit/>
            </a:bodyPr>
            <a:lstStyle/>
            <a:p>
              <a:pPr algn="ctr" eaLnBrk="1"/>
              <a:endParaRPr lang="en-US" altLang="en-US" sz="3599" dirty="0">
                <a:latin typeface="Abadi" panose="020B0604020104020204" pitchFamily="34" charset="0"/>
              </a:endParaRPr>
            </a:p>
          </p:txBody>
        </p:sp>
        <p:sp>
          <p:nvSpPr>
            <p:cNvPr id="29" name="Oval 66">
              <a:extLst>
                <a:ext uri="{FF2B5EF4-FFF2-40B4-BE49-F238E27FC236}">
                  <a16:creationId xmlns:a16="http://schemas.microsoft.com/office/drawing/2014/main" id="{9602D566-2E83-E747-B6D7-E2502E07526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6358129" y="10476416"/>
              <a:ext cx="228600" cy="2286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accent2"/>
              </a:solidFill>
              <a:miter lim="400000"/>
              <a:headEnd/>
              <a:tailEnd/>
            </a:ln>
          </p:spPr>
          <p:txBody>
            <a:bodyPr lIns="0" tIns="0" rIns="0" bIns="0" anchor="ctr">
              <a:noAutofit/>
            </a:bodyPr>
            <a:lstStyle/>
            <a:p>
              <a:pPr algn="ctr" eaLnBrk="1"/>
              <a:endParaRPr lang="en-US" altLang="en-US" sz="3599" dirty="0">
                <a:latin typeface="Abadi" panose="020B0604020104020204" pitchFamily="34" charset="0"/>
              </a:endParaRPr>
            </a:p>
          </p:txBody>
        </p:sp>
        <p:sp>
          <p:nvSpPr>
            <p:cNvPr id="30" name="Oval 66">
              <a:extLst>
                <a:ext uri="{FF2B5EF4-FFF2-40B4-BE49-F238E27FC236}">
                  <a16:creationId xmlns:a16="http://schemas.microsoft.com/office/drawing/2014/main" id="{35C04D8E-3643-3F4A-AF96-27A2DD8AC45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7442634" y="9128749"/>
              <a:ext cx="228600" cy="2286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accent2"/>
              </a:solidFill>
              <a:miter lim="400000"/>
              <a:headEnd/>
              <a:tailEnd/>
            </a:ln>
          </p:spPr>
          <p:txBody>
            <a:bodyPr lIns="0" tIns="0" rIns="0" bIns="0" anchor="ctr">
              <a:noAutofit/>
            </a:bodyPr>
            <a:lstStyle/>
            <a:p>
              <a:pPr algn="ctr" eaLnBrk="1"/>
              <a:endParaRPr lang="en-US" altLang="en-US" sz="3599" dirty="0">
                <a:latin typeface="Abadi" panose="020B0604020104020204" pitchFamily="34" charset="0"/>
              </a:endParaRPr>
            </a:p>
          </p:txBody>
        </p:sp>
        <p:sp>
          <p:nvSpPr>
            <p:cNvPr id="31" name="Freeform 8">
              <a:extLst>
                <a:ext uri="{FF2B5EF4-FFF2-40B4-BE49-F238E27FC236}">
                  <a16:creationId xmlns:a16="http://schemas.microsoft.com/office/drawing/2014/main" id="{62277E82-3D79-F543-92FD-FBDC148F01A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6912848" y="3740798"/>
              <a:ext cx="5177605" cy="4114800"/>
            </a:xfrm>
            <a:custGeom>
              <a:avLst/>
              <a:gdLst>
                <a:gd name="T0" fmla="*/ 0 w 5233536"/>
                <a:gd name="T1" fmla="*/ 4090223 h 4081111"/>
                <a:gd name="T2" fmla="*/ 3351619 w 5233536"/>
                <a:gd name="T3" fmla="*/ 1943 h 4081111"/>
                <a:gd name="T4" fmla="*/ 5239591 w 5233536"/>
                <a:gd name="T5" fmla="*/ 0 h 408111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233536" h="4081111">
                  <a:moveTo>
                    <a:pt x="0" y="4081111"/>
                  </a:moveTo>
                  <a:lnTo>
                    <a:pt x="3347745" y="1936"/>
                  </a:lnTo>
                  <a:lnTo>
                    <a:pt x="5233536" y="0"/>
                  </a:lnTo>
                </a:path>
              </a:pathLst>
            </a:custGeom>
            <a:noFill/>
            <a:ln w="57150" cap="flat" cmpd="sng">
              <a:solidFill>
                <a:schemeClr val="accent3"/>
              </a:solidFill>
              <a:prstDash val="solid"/>
              <a:miter lim="4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 anchor="ctr">
              <a:noAutofit/>
            </a:bodyPr>
            <a:lstStyle/>
            <a:p>
              <a:endParaRPr lang="ru-RU" sz="3599" dirty="0">
                <a:latin typeface="Arial Black" panose="020B0A04020102020204" pitchFamily="34" charset="0"/>
              </a:endParaRPr>
            </a:p>
          </p:txBody>
        </p:sp>
        <p:sp>
          <p:nvSpPr>
            <p:cNvPr id="32" name="Oval 66">
              <a:extLst>
                <a:ext uri="{FF2B5EF4-FFF2-40B4-BE49-F238E27FC236}">
                  <a16:creationId xmlns:a16="http://schemas.microsoft.com/office/drawing/2014/main" id="{F4B998F6-3768-A04B-BD85-46F44394C61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8511119" y="3519650"/>
              <a:ext cx="457200" cy="457200"/>
            </a:xfrm>
            <a:prstGeom prst="ellipse">
              <a:avLst/>
            </a:prstGeom>
            <a:solidFill>
              <a:schemeClr val="accent3"/>
            </a:solidFill>
            <a:ln w="57150">
              <a:solidFill>
                <a:schemeClr val="accent3"/>
              </a:solidFill>
              <a:miter lim="400000"/>
              <a:headEnd/>
              <a:tailEnd/>
            </a:ln>
          </p:spPr>
          <p:txBody>
            <a:bodyPr lIns="0" tIns="0" rIns="0" bIns="0" anchor="ctr">
              <a:noAutofit/>
            </a:bodyPr>
            <a:lstStyle/>
            <a:p>
              <a:pPr algn="ctr" eaLnBrk="1"/>
              <a:endParaRPr lang="en-US" altLang="en-US" sz="3599" dirty="0">
                <a:latin typeface="Abadi" panose="020B0604020104020204" pitchFamily="34" charset="0"/>
              </a:endParaRPr>
            </a:p>
          </p:txBody>
        </p:sp>
        <p:sp>
          <p:nvSpPr>
            <p:cNvPr id="33" name="Oval 66">
              <a:extLst>
                <a:ext uri="{FF2B5EF4-FFF2-40B4-BE49-F238E27FC236}">
                  <a16:creationId xmlns:a16="http://schemas.microsoft.com/office/drawing/2014/main" id="{D46C6945-1F82-DF49-9F97-10B696DECAB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9780151" y="5015192"/>
              <a:ext cx="228600" cy="2286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accent3"/>
              </a:solidFill>
              <a:miter lim="400000"/>
              <a:headEnd/>
              <a:tailEnd/>
            </a:ln>
          </p:spPr>
          <p:txBody>
            <a:bodyPr lIns="0" tIns="0" rIns="0" bIns="0" anchor="ctr">
              <a:noAutofit/>
            </a:bodyPr>
            <a:lstStyle/>
            <a:p>
              <a:pPr algn="ctr" eaLnBrk="1"/>
              <a:endParaRPr lang="en-US" altLang="en-US" sz="3599" dirty="0">
                <a:latin typeface="Abadi" panose="020B0604020104020204" pitchFamily="34" charset="0"/>
              </a:endParaRPr>
            </a:p>
          </p:txBody>
        </p:sp>
        <p:sp>
          <p:nvSpPr>
            <p:cNvPr id="34" name="Oval 66">
              <a:extLst>
                <a:ext uri="{FF2B5EF4-FFF2-40B4-BE49-F238E27FC236}">
                  <a16:creationId xmlns:a16="http://schemas.microsoft.com/office/drawing/2014/main" id="{AA9EE6FA-D383-FC49-82CD-D7EECC2810B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0887725" y="6380107"/>
              <a:ext cx="228600" cy="2286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accent3"/>
              </a:solidFill>
              <a:miter lim="400000"/>
              <a:headEnd/>
              <a:tailEnd/>
            </a:ln>
          </p:spPr>
          <p:txBody>
            <a:bodyPr lIns="0" tIns="0" rIns="0" bIns="0" anchor="ctr">
              <a:noAutofit/>
            </a:bodyPr>
            <a:lstStyle/>
            <a:p>
              <a:pPr algn="ctr" eaLnBrk="1"/>
              <a:endParaRPr lang="en-US" altLang="en-US" sz="3599" dirty="0">
                <a:latin typeface="Abadi" panose="020B0604020104020204" pitchFamily="34" charset="0"/>
              </a:endParaRPr>
            </a:p>
          </p:txBody>
        </p:sp>
        <p:sp>
          <p:nvSpPr>
            <p:cNvPr id="39" name="Oval 3">
              <a:extLst>
                <a:ext uri="{FF2B5EF4-FFF2-40B4-BE49-F238E27FC236}">
                  <a16:creationId xmlns:a16="http://schemas.microsoft.com/office/drawing/2014/main" id="{7E088655-0C7D-4A45-B1FB-AC65638122B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851194" y="7744286"/>
              <a:ext cx="228600" cy="2286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accent5"/>
              </a:solidFill>
              <a:miter lim="400000"/>
              <a:headEnd/>
              <a:tailEnd/>
            </a:ln>
          </p:spPr>
          <p:txBody>
            <a:bodyPr lIns="0" tIns="0" rIns="0" bIns="0" anchor="ctr">
              <a:noAutofit/>
            </a:bodyPr>
            <a:lstStyle/>
            <a:p>
              <a:pPr algn="ctr" eaLnBrk="1"/>
              <a:endParaRPr lang="en-US" altLang="en-US" sz="3599" dirty="0">
                <a:latin typeface="Abadi" panose="020B0604020104020204" pitchFamily="34" charset="0"/>
              </a:endParaRPr>
            </a:p>
          </p:txBody>
        </p:sp>
        <p:sp>
          <p:nvSpPr>
            <p:cNvPr id="40" name="Oval 42">
              <a:extLst>
                <a:ext uri="{FF2B5EF4-FFF2-40B4-BE49-F238E27FC236}">
                  <a16:creationId xmlns:a16="http://schemas.microsoft.com/office/drawing/2014/main" id="{434D5BED-8077-9E4A-8AE6-C7B86209B61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520809" y="7744286"/>
              <a:ext cx="228600" cy="2286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accent5"/>
              </a:solidFill>
              <a:miter lim="400000"/>
              <a:headEnd/>
              <a:tailEnd/>
            </a:ln>
          </p:spPr>
          <p:txBody>
            <a:bodyPr lIns="0" tIns="0" rIns="0" bIns="0" anchor="ctr">
              <a:noAutofit/>
            </a:bodyPr>
            <a:lstStyle/>
            <a:p>
              <a:pPr algn="ctr" eaLnBrk="1"/>
              <a:endParaRPr lang="en-US" altLang="en-US" sz="3599" dirty="0">
                <a:latin typeface="Abadi" panose="020B0604020104020204" pitchFamily="34" charset="0"/>
              </a:endParaRPr>
            </a:p>
          </p:txBody>
        </p:sp>
        <p:sp>
          <p:nvSpPr>
            <p:cNvPr id="41" name="Oval 43">
              <a:extLst>
                <a:ext uri="{FF2B5EF4-FFF2-40B4-BE49-F238E27FC236}">
                  <a16:creationId xmlns:a16="http://schemas.microsoft.com/office/drawing/2014/main" id="{38C9389C-13D3-CE45-A4AB-9468F55C40B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0205850" y="7744286"/>
              <a:ext cx="228600" cy="2286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accent5"/>
              </a:solidFill>
              <a:miter lim="400000"/>
              <a:headEnd/>
              <a:tailEnd/>
            </a:ln>
          </p:spPr>
          <p:txBody>
            <a:bodyPr lIns="0" tIns="0" rIns="0" bIns="0" anchor="ctr">
              <a:noAutofit/>
            </a:bodyPr>
            <a:lstStyle/>
            <a:p>
              <a:pPr algn="ctr" eaLnBrk="1"/>
              <a:endParaRPr lang="en-US" altLang="en-US" sz="3599" dirty="0">
                <a:latin typeface="Abadi" panose="020B0604020104020204" pitchFamily="34" charset="0"/>
              </a:endParaRPr>
            </a:p>
          </p:txBody>
        </p:sp>
        <p:sp>
          <p:nvSpPr>
            <p:cNvPr id="42" name="Oval 44">
              <a:extLst>
                <a:ext uri="{FF2B5EF4-FFF2-40B4-BE49-F238E27FC236}">
                  <a16:creationId xmlns:a16="http://schemas.microsoft.com/office/drawing/2014/main" id="{DC2B7396-2F02-654A-8019-3C5EC394DF1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188837" y="7744286"/>
              <a:ext cx="228600" cy="2286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accent5"/>
              </a:solidFill>
              <a:miter lim="400000"/>
              <a:headEnd/>
              <a:tailEnd/>
            </a:ln>
          </p:spPr>
          <p:txBody>
            <a:bodyPr lIns="0" tIns="0" rIns="0" bIns="0" anchor="ctr">
              <a:noAutofit/>
            </a:bodyPr>
            <a:lstStyle/>
            <a:p>
              <a:pPr algn="ctr" eaLnBrk="1"/>
              <a:endParaRPr lang="en-US" altLang="en-US" sz="3599" dirty="0">
                <a:latin typeface="Abadi" panose="020B0604020104020204" pitchFamily="34" charset="0"/>
              </a:endParaRPr>
            </a:p>
          </p:txBody>
        </p:sp>
        <p:sp>
          <p:nvSpPr>
            <p:cNvPr id="43" name="Oval 45">
              <a:extLst>
                <a:ext uri="{FF2B5EF4-FFF2-40B4-BE49-F238E27FC236}">
                  <a16:creationId xmlns:a16="http://schemas.microsoft.com/office/drawing/2014/main" id="{CF0DF8B4-E9E2-0442-B533-BFB4E71EB95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856865" y="7744286"/>
              <a:ext cx="228600" cy="2286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accent5"/>
              </a:solidFill>
              <a:miter lim="400000"/>
              <a:headEnd/>
              <a:tailEnd/>
            </a:ln>
          </p:spPr>
          <p:txBody>
            <a:bodyPr lIns="0" tIns="0" rIns="0" bIns="0" anchor="ctr">
              <a:noAutofit/>
            </a:bodyPr>
            <a:lstStyle/>
            <a:p>
              <a:pPr algn="ctr" eaLnBrk="1"/>
              <a:endParaRPr lang="en-US" altLang="en-US" sz="3599" dirty="0">
                <a:latin typeface="Abadi" panose="020B0604020104020204" pitchFamily="34" charset="0"/>
              </a:endParaRPr>
            </a:p>
          </p:txBody>
        </p:sp>
        <p:sp>
          <p:nvSpPr>
            <p:cNvPr id="44" name="Oval 46">
              <a:extLst>
                <a:ext uri="{FF2B5EF4-FFF2-40B4-BE49-F238E27FC236}">
                  <a16:creationId xmlns:a16="http://schemas.microsoft.com/office/drawing/2014/main" id="{46344E1C-41E1-0F44-9934-DB3537A8C27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526480" y="7744286"/>
              <a:ext cx="228600" cy="2286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accent5"/>
              </a:solidFill>
              <a:miter lim="400000"/>
              <a:headEnd/>
              <a:tailEnd/>
            </a:ln>
          </p:spPr>
          <p:txBody>
            <a:bodyPr lIns="0" tIns="0" rIns="0" bIns="0" anchor="ctr">
              <a:noAutofit/>
            </a:bodyPr>
            <a:lstStyle/>
            <a:p>
              <a:pPr algn="ctr" eaLnBrk="1"/>
              <a:endParaRPr lang="en-US" altLang="en-US" sz="3599" dirty="0">
                <a:latin typeface="Abadi" panose="020B0604020104020204" pitchFamily="34" charset="0"/>
              </a:endParaRPr>
            </a:p>
          </p:txBody>
        </p:sp>
        <p:sp>
          <p:nvSpPr>
            <p:cNvPr id="45" name="Oval 48">
              <a:extLst>
                <a:ext uri="{FF2B5EF4-FFF2-40B4-BE49-F238E27FC236}">
                  <a16:creationId xmlns:a16="http://schemas.microsoft.com/office/drawing/2014/main" id="{B4173D6A-33C6-234C-B914-E8A1BCF3926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1926252" y="7744286"/>
              <a:ext cx="228600" cy="2286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accent5"/>
              </a:solidFill>
              <a:miter lim="400000"/>
              <a:headEnd/>
              <a:tailEnd/>
            </a:ln>
          </p:spPr>
          <p:txBody>
            <a:bodyPr lIns="0" tIns="0" rIns="0" bIns="0" anchor="ctr">
              <a:noAutofit/>
            </a:bodyPr>
            <a:lstStyle/>
            <a:p>
              <a:pPr algn="ctr" eaLnBrk="1"/>
              <a:endParaRPr lang="en-US" altLang="en-US" sz="3599" dirty="0">
                <a:latin typeface="Abadi" panose="020B0604020104020204" pitchFamily="34" charset="0"/>
              </a:endParaRPr>
            </a:p>
          </p:txBody>
        </p:sp>
        <p:sp>
          <p:nvSpPr>
            <p:cNvPr id="46" name="Oval 49">
              <a:extLst>
                <a:ext uri="{FF2B5EF4-FFF2-40B4-BE49-F238E27FC236}">
                  <a16:creationId xmlns:a16="http://schemas.microsoft.com/office/drawing/2014/main" id="{08154744-B9F5-4142-97AE-FC7AF0CB732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8537822" y="7744286"/>
              <a:ext cx="228600" cy="2286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accent5"/>
              </a:solidFill>
              <a:miter lim="400000"/>
              <a:headEnd/>
              <a:tailEnd/>
            </a:ln>
          </p:spPr>
          <p:txBody>
            <a:bodyPr lIns="0" tIns="0" rIns="0" bIns="0" anchor="ctr">
              <a:noAutofit/>
            </a:bodyPr>
            <a:lstStyle/>
            <a:p>
              <a:pPr algn="ctr" eaLnBrk="1"/>
              <a:endParaRPr lang="en-US" altLang="en-US" sz="3599" dirty="0">
                <a:latin typeface="Abadi" panose="020B0604020104020204" pitchFamily="34" charset="0"/>
              </a:endParaRPr>
            </a:p>
          </p:txBody>
        </p:sp>
        <p:sp>
          <p:nvSpPr>
            <p:cNvPr id="47" name="Oval 50">
              <a:extLst>
                <a:ext uri="{FF2B5EF4-FFF2-40B4-BE49-F238E27FC236}">
                  <a16:creationId xmlns:a16="http://schemas.microsoft.com/office/drawing/2014/main" id="{57A99DB9-B536-D343-8485-5AA29591BFC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1862536" y="7744286"/>
              <a:ext cx="228600" cy="2286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accent5"/>
              </a:solidFill>
              <a:miter lim="400000"/>
              <a:headEnd/>
              <a:tailEnd/>
            </a:ln>
          </p:spPr>
          <p:txBody>
            <a:bodyPr lIns="0" tIns="0" rIns="0" bIns="0" anchor="ctr">
              <a:noAutofit/>
            </a:bodyPr>
            <a:lstStyle/>
            <a:p>
              <a:pPr algn="ctr" eaLnBrk="1"/>
              <a:endParaRPr lang="en-US" altLang="en-US" sz="3599" dirty="0">
                <a:latin typeface="Abadi" panose="020B0604020104020204" pitchFamily="34" charset="0"/>
              </a:endParaRPr>
            </a:p>
          </p:txBody>
        </p:sp>
        <p:sp>
          <p:nvSpPr>
            <p:cNvPr id="48" name="Oval 51">
              <a:extLst>
                <a:ext uri="{FF2B5EF4-FFF2-40B4-BE49-F238E27FC236}">
                  <a16:creationId xmlns:a16="http://schemas.microsoft.com/office/drawing/2014/main" id="{C5279898-D26E-5246-9B3C-6285726713B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6868207" y="7744286"/>
              <a:ext cx="228600" cy="2286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accent5"/>
              </a:solidFill>
              <a:miter lim="400000"/>
              <a:headEnd/>
              <a:tailEnd/>
            </a:ln>
          </p:spPr>
          <p:txBody>
            <a:bodyPr lIns="0" tIns="0" rIns="0" bIns="0" anchor="ctr">
              <a:noAutofit/>
            </a:bodyPr>
            <a:lstStyle/>
            <a:p>
              <a:pPr algn="ctr" eaLnBrk="1"/>
              <a:endParaRPr lang="en-US" altLang="en-US" sz="3599" dirty="0">
                <a:latin typeface="Abadi" panose="020B0604020104020204" pitchFamily="34" charset="0"/>
              </a:endParaRPr>
            </a:p>
          </p:txBody>
        </p:sp>
        <p:sp>
          <p:nvSpPr>
            <p:cNvPr id="49" name="Oval 52">
              <a:extLst>
                <a:ext uri="{FF2B5EF4-FFF2-40B4-BE49-F238E27FC236}">
                  <a16:creationId xmlns:a16="http://schemas.microsoft.com/office/drawing/2014/main" id="{D8F38C0C-81A8-BB4B-923B-434BAD52642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5200179" y="7744286"/>
              <a:ext cx="228600" cy="2286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accent5"/>
              </a:solidFill>
              <a:miter lim="400000"/>
              <a:headEnd/>
              <a:tailEnd/>
            </a:ln>
          </p:spPr>
          <p:txBody>
            <a:bodyPr lIns="0" tIns="0" rIns="0" bIns="0" anchor="ctr">
              <a:noAutofit/>
            </a:bodyPr>
            <a:lstStyle/>
            <a:p>
              <a:pPr algn="ctr" eaLnBrk="1"/>
              <a:endParaRPr lang="en-US" altLang="en-US" sz="3599" dirty="0">
                <a:latin typeface="Abadi" panose="020B0604020104020204" pitchFamily="34" charset="0"/>
              </a:endParaRPr>
            </a:p>
          </p:txBody>
        </p:sp>
        <p:sp>
          <p:nvSpPr>
            <p:cNvPr id="50" name="Oval 53">
              <a:extLst>
                <a:ext uri="{FF2B5EF4-FFF2-40B4-BE49-F238E27FC236}">
                  <a16:creationId xmlns:a16="http://schemas.microsoft.com/office/drawing/2014/main" id="{BCAB3CE0-B944-E647-A1D5-D6D8048979F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3532151" y="7744286"/>
              <a:ext cx="228600" cy="2286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accent5"/>
              </a:solidFill>
              <a:miter lim="400000"/>
              <a:headEnd/>
              <a:tailEnd/>
            </a:ln>
          </p:spPr>
          <p:txBody>
            <a:bodyPr lIns="0" tIns="0" rIns="0" bIns="0" anchor="ctr">
              <a:noAutofit/>
            </a:bodyPr>
            <a:lstStyle/>
            <a:p>
              <a:pPr algn="ctr" eaLnBrk="1"/>
              <a:endParaRPr lang="en-US" altLang="en-US" sz="3599" dirty="0">
                <a:latin typeface="Abadi" panose="020B0604020104020204" pitchFamily="34" charset="0"/>
              </a:endParaRPr>
            </a:p>
          </p:txBody>
        </p:sp>
        <p:sp>
          <p:nvSpPr>
            <p:cNvPr id="51" name="Oval 54">
              <a:extLst>
                <a:ext uri="{FF2B5EF4-FFF2-40B4-BE49-F238E27FC236}">
                  <a16:creationId xmlns:a16="http://schemas.microsoft.com/office/drawing/2014/main" id="{F690B4C2-427B-FA43-9BBA-CB5DB8B6561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194508" y="7744286"/>
              <a:ext cx="228600" cy="2286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accent5"/>
              </a:solidFill>
              <a:miter lim="400000"/>
              <a:headEnd/>
              <a:tailEnd/>
            </a:ln>
          </p:spPr>
          <p:txBody>
            <a:bodyPr lIns="0" tIns="0" rIns="0" bIns="0" anchor="ctr">
              <a:noAutofit/>
            </a:bodyPr>
            <a:lstStyle/>
            <a:p>
              <a:pPr algn="ctr" eaLnBrk="1"/>
              <a:endParaRPr lang="en-US" altLang="en-US" sz="3599" dirty="0">
                <a:latin typeface="Abadi" panose="020B0604020104020204" pitchFamily="34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2B06EAA6-B6A4-224D-AD4D-54457B4E533D}"/>
                </a:ext>
              </a:extLst>
            </p:cNvPr>
            <p:cNvSpPr txBox="1"/>
            <p:nvPr/>
          </p:nvSpPr>
          <p:spPr>
            <a:xfrm>
              <a:off x="1799018" y="2347048"/>
              <a:ext cx="3313282" cy="1266192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txBody>
            <a:bodyPr wrap="none" rtlCol="0" anchor="b" anchorCtr="0">
              <a:spAutoFit/>
            </a:bodyPr>
            <a:lstStyle/>
            <a:p>
              <a:pPr algn="r"/>
              <a:r>
                <a:rPr lang="en-US" sz="3400" b="1" dirty="0">
                  <a:solidFill>
                    <a:schemeClr val="tx2"/>
                  </a:solidFill>
                  <a:latin typeface="Pyidaungsu" panose="020B0502040204020203" pitchFamily="34" charset="0"/>
                  <a:ea typeface="League Spartan" charset="0"/>
                </a:rPr>
                <a:t>Operators</a:t>
              </a:r>
              <a:br>
                <a:rPr lang="my-MM" sz="3400" b="1" dirty="0">
                  <a:solidFill>
                    <a:schemeClr val="tx2"/>
                  </a:solidFill>
                  <a:latin typeface="Pyidaungsu" panose="020B0502040204020203" pitchFamily="34" charset="0"/>
                  <a:ea typeface="League Spartan" charset="0"/>
                </a:rPr>
              </a:br>
              <a:r>
                <a:rPr lang="my-MM" sz="2800" b="1" dirty="0">
                  <a:solidFill>
                    <a:schemeClr val="tx2"/>
                  </a:solidFill>
                  <a:latin typeface="Pyidaungsu" panose="020B0502040204020203" pitchFamily="34" charset="0"/>
                  <a:ea typeface="League Spartan" charset="0"/>
                </a:rPr>
                <a:t>အော်ပရေတာများ</a:t>
              </a:r>
              <a:endParaRPr lang="en-US" sz="3400" b="1" dirty="0">
                <a:solidFill>
                  <a:schemeClr val="tx2"/>
                </a:solidFill>
                <a:latin typeface="Pyidaungsu" panose="020B0502040204020203" pitchFamily="34" charset="0"/>
                <a:ea typeface="League Spartan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5ABCFF85-4CB0-074F-92A8-E39002EA970B}"/>
                </a:ext>
              </a:extLst>
            </p:cNvPr>
            <p:cNvSpPr txBox="1"/>
            <p:nvPr/>
          </p:nvSpPr>
          <p:spPr>
            <a:xfrm>
              <a:off x="4022204" y="12110658"/>
              <a:ext cx="4323832" cy="1266192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txBody>
            <a:bodyPr wrap="none" rtlCol="0" anchor="t" anchorCtr="0">
              <a:spAutoFit/>
            </a:bodyPr>
            <a:lstStyle/>
            <a:p>
              <a:pPr algn="r"/>
              <a:r>
                <a:rPr lang="en-US" sz="3400" b="1" dirty="0">
                  <a:solidFill>
                    <a:schemeClr val="tx2"/>
                  </a:solidFill>
                  <a:latin typeface="Pyidaungsu" panose="020B0502040204020203" pitchFamily="34" charset="0"/>
                  <a:ea typeface="League Spartan" charset="0"/>
                </a:rPr>
                <a:t>Tech Community</a:t>
              </a:r>
              <a:br>
                <a:rPr lang="my-MM" sz="3400" b="1" dirty="0">
                  <a:solidFill>
                    <a:schemeClr val="tx2"/>
                  </a:solidFill>
                  <a:latin typeface="Pyidaungsu" panose="020B0502040204020203" pitchFamily="34" charset="0"/>
                  <a:ea typeface="League Spartan" charset="0"/>
                </a:rPr>
              </a:br>
              <a:r>
                <a:rPr lang="my-MM" sz="2800" b="1" dirty="0">
                  <a:solidFill>
                    <a:schemeClr val="tx2"/>
                  </a:solidFill>
                  <a:latin typeface="Pyidaungsu" panose="020B0502040204020203" pitchFamily="34" charset="0"/>
                  <a:ea typeface="League Spartan" charset="0"/>
                </a:rPr>
                <a:t>နည်းပညာအသိုင်းအဝိုင်း</a:t>
              </a:r>
              <a:endParaRPr lang="en-US" sz="2800" b="1" dirty="0">
                <a:solidFill>
                  <a:schemeClr val="tx2"/>
                </a:solidFill>
                <a:latin typeface="Pyidaungsu" panose="020B0502040204020203" pitchFamily="34" charset="0"/>
                <a:ea typeface="League Spartan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D35A6DD6-F321-8A49-969F-12216D1D0BE7}"/>
                </a:ext>
              </a:extLst>
            </p:cNvPr>
            <p:cNvSpPr txBox="1"/>
            <p:nvPr/>
          </p:nvSpPr>
          <p:spPr>
            <a:xfrm>
              <a:off x="11352755" y="12110658"/>
              <a:ext cx="3668236" cy="1266192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txBody>
            <a:bodyPr wrap="none" rtlCol="0" anchor="t" anchorCtr="0">
              <a:spAutoFit/>
            </a:bodyPr>
            <a:lstStyle/>
            <a:p>
              <a:pPr algn="r"/>
              <a:r>
                <a:rPr lang="en-US" sz="3400" b="1" dirty="0">
                  <a:solidFill>
                    <a:schemeClr val="tx2"/>
                  </a:solidFill>
                  <a:latin typeface="Pyidaungsu" panose="020B0502040204020203" pitchFamily="34" charset="0"/>
                  <a:ea typeface="League Spartan" charset="0"/>
                </a:rPr>
                <a:t>Service Centers</a:t>
              </a:r>
              <a:br>
                <a:rPr lang="my-MM" sz="3400" b="1" dirty="0">
                  <a:solidFill>
                    <a:schemeClr val="tx2"/>
                  </a:solidFill>
                  <a:latin typeface="Pyidaungsu" panose="020B0502040204020203" pitchFamily="34" charset="0"/>
                  <a:ea typeface="League Spartan" charset="0"/>
                </a:rPr>
              </a:br>
              <a:r>
                <a:rPr lang="my-MM" sz="2800" b="1" dirty="0">
                  <a:solidFill>
                    <a:schemeClr val="tx2"/>
                  </a:solidFill>
                  <a:latin typeface="Pyidaungsu" panose="020B0502040204020203" pitchFamily="34" charset="0"/>
                  <a:ea typeface="League Spartan" charset="0"/>
                </a:rPr>
                <a:t>ဝန်ဆောင်မှုစင်တာ</a:t>
              </a:r>
              <a:endParaRPr lang="en-US" sz="3400" b="1" dirty="0">
                <a:solidFill>
                  <a:schemeClr val="tx2"/>
                </a:solidFill>
                <a:latin typeface="Pyidaungsu" panose="020B0502040204020203" pitchFamily="34" charset="0"/>
                <a:ea typeface="League Spartan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B39C7AC-201B-0543-836A-0B05B45BD979}"/>
                </a:ext>
              </a:extLst>
            </p:cNvPr>
            <p:cNvSpPr txBox="1"/>
            <p:nvPr/>
          </p:nvSpPr>
          <p:spPr>
            <a:xfrm>
              <a:off x="13628632" y="2369146"/>
              <a:ext cx="4857230" cy="1266192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txBody>
            <a:bodyPr wrap="none" rtlCol="0" anchor="b" anchorCtr="0">
              <a:spAutoFit/>
            </a:bodyPr>
            <a:lstStyle/>
            <a:p>
              <a:pPr algn="r"/>
              <a:r>
                <a:rPr lang="en-US" sz="3400" b="1" dirty="0">
                  <a:solidFill>
                    <a:schemeClr val="tx2"/>
                  </a:solidFill>
                  <a:latin typeface="Pyidaungsu" panose="020B0502040204020203" pitchFamily="34" charset="0"/>
                  <a:ea typeface="League Spartan" charset="0"/>
                </a:rPr>
                <a:t>Device Manufactures</a:t>
              </a:r>
              <a:br>
                <a:rPr lang="my-MM" sz="3400" b="1" dirty="0">
                  <a:solidFill>
                    <a:schemeClr val="tx2"/>
                  </a:solidFill>
                  <a:latin typeface="Pyidaungsu" panose="020B0502040204020203" pitchFamily="34" charset="0"/>
                  <a:ea typeface="League Spartan" charset="0"/>
                </a:rPr>
              </a:br>
              <a:r>
                <a:rPr lang="my-MM" sz="2800" b="1" dirty="0">
                  <a:solidFill>
                    <a:schemeClr val="tx2"/>
                  </a:solidFill>
                  <a:latin typeface="Pyidaungsu" panose="020B0502040204020203" pitchFamily="34" charset="0"/>
                  <a:ea typeface="League Spartan" charset="0"/>
                </a:rPr>
                <a:t>ထုတ်လုပ်သူများ</a:t>
              </a:r>
              <a:endParaRPr lang="en-US" sz="3400" b="1" dirty="0">
                <a:solidFill>
                  <a:schemeClr val="tx2"/>
                </a:solidFill>
                <a:latin typeface="Pyidaungsu" panose="020B0502040204020203" pitchFamily="34" charset="0"/>
                <a:ea typeface="League Spartan" charset="0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4137D422-E270-0646-B227-CB8CA449B7E4}"/>
                </a:ext>
              </a:extLst>
            </p:cNvPr>
            <p:cNvSpPr txBox="1"/>
            <p:nvPr/>
          </p:nvSpPr>
          <p:spPr>
            <a:xfrm>
              <a:off x="7038785" y="2369146"/>
              <a:ext cx="4723396" cy="1266192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txBody>
            <a:bodyPr wrap="none" rtlCol="0" anchor="b" anchorCtr="0">
              <a:spAutoFit/>
            </a:bodyPr>
            <a:lstStyle/>
            <a:p>
              <a:pPr algn="r"/>
              <a:r>
                <a:rPr lang="en-US" sz="3400" b="1" dirty="0">
                  <a:solidFill>
                    <a:schemeClr val="tx2"/>
                  </a:solidFill>
                  <a:latin typeface="Pyidaungsu" panose="020B0502040204020203" pitchFamily="34" charset="0"/>
                  <a:ea typeface="League Spartan" charset="0"/>
                </a:rPr>
                <a:t>Content Producers</a:t>
              </a:r>
              <a:br>
                <a:rPr lang="my-MM" sz="3400" b="1" dirty="0">
                  <a:solidFill>
                    <a:schemeClr val="tx2"/>
                  </a:solidFill>
                  <a:latin typeface="Pyidaungsu" panose="020B0502040204020203" pitchFamily="34" charset="0"/>
                  <a:ea typeface="League Spartan" charset="0"/>
                </a:rPr>
              </a:br>
              <a:r>
                <a:rPr lang="my-MM" sz="2800" b="1" dirty="0">
                  <a:solidFill>
                    <a:schemeClr val="tx2"/>
                  </a:solidFill>
                  <a:latin typeface="Pyidaungsu" panose="020B0502040204020203" pitchFamily="34" charset="0"/>
                  <a:ea typeface="League Spartan" charset="0"/>
                </a:rPr>
                <a:t>အချက်လက်ဖြန့်ဝေသူများ</a:t>
              </a:r>
              <a:endParaRPr lang="en-US" sz="3400" b="1" dirty="0">
                <a:solidFill>
                  <a:schemeClr val="tx2"/>
                </a:solidFill>
                <a:latin typeface="Pyidaungsu" panose="020B0502040204020203" pitchFamily="34" charset="0"/>
                <a:ea typeface="League Spartan" charset="0"/>
              </a:endParaRPr>
            </a:p>
          </p:txBody>
        </p:sp>
        <p:sp>
          <p:nvSpPr>
            <p:cNvPr id="60" name="Subtitle 2">
              <a:extLst>
                <a:ext uri="{FF2B5EF4-FFF2-40B4-BE49-F238E27FC236}">
                  <a16:creationId xmlns:a16="http://schemas.microsoft.com/office/drawing/2014/main" id="{F74E82F1-6C00-8840-AD40-76E82354DBB5}"/>
                </a:ext>
              </a:extLst>
            </p:cNvPr>
            <p:cNvSpPr txBox="1">
              <a:spLocks/>
            </p:cNvSpPr>
            <p:nvPr/>
          </p:nvSpPr>
          <p:spPr>
            <a:xfrm>
              <a:off x="1520825" y="4842278"/>
              <a:ext cx="4485384" cy="648768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ts val="3700"/>
                </a:lnSpc>
              </a:pPr>
              <a:r>
                <a:rPr lang="en-US" sz="2600" dirty="0">
                  <a:solidFill>
                    <a:schemeClr val="tx1"/>
                  </a:solidFill>
                  <a:latin typeface="+mn-lt"/>
                  <a:ea typeface="Open Sans Light" panose="020B0306030504020204" pitchFamily="34" charset="0"/>
                  <a:cs typeface="+mn-cs"/>
                </a:rPr>
                <a:t>Unicode SMS and USSD</a:t>
              </a:r>
            </a:p>
          </p:txBody>
        </p:sp>
        <p:sp>
          <p:nvSpPr>
            <p:cNvPr id="61" name="Subtitle 2">
              <a:extLst>
                <a:ext uri="{FF2B5EF4-FFF2-40B4-BE49-F238E27FC236}">
                  <a16:creationId xmlns:a16="http://schemas.microsoft.com/office/drawing/2014/main" id="{134FA2C6-30A5-6546-9785-C3874771B6F5}"/>
                </a:ext>
              </a:extLst>
            </p:cNvPr>
            <p:cNvSpPr txBox="1">
              <a:spLocks/>
            </p:cNvSpPr>
            <p:nvPr/>
          </p:nvSpPr>
          <p:spPr>
            <a:xfrm>
              <a:off x="8402410" y="4555211"/>
              <a:ext cx="4489704" cy="1222900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ts val="3700"/>
                </a:lnSpc>
              </a:pPr>
              <a:r>
                <a:rPr lang="en-US" sz="2600" dirty="0">
                  <a:solidFill>
                    <a:schemeClr val="tx1"/>
                  </a:solidFill>
                  <a:latin typeface="+mn-lt"/>
                  <a:ea typeface="Open Sans Light" panose="020B0306030504020204" pitchFamily="34" charset="0"/>
                  <a:cs typeface="+mn-cs"/>
                </a:rPr>
                <a:t>News Agencies and Financial Institutions </a:t>
              </a:r>
            </a:p>
          </p:txBody>
        </p:sp>
        <p:sp>
          <p:nvSpPr>
            <p:cNvPr id="62" name="Subtitle 2">
              <a:extLst>
                <a:ext uri="{FF2B5EF4-FFF2-40B4-BE49-F238E27FC236}">
                  <a16:creationId xmlns:a16="http://schemas.microsoft.com/office/drawing/2014/main" id="{4B29AE88-3159-D54C-BDC9-E9E3F3622F61}"/>
                </a:ext>
              </a:extLst>
            </p:cNvPr>
            <p:cNvSpPr txBox="1">
              <a:spLocks/>
            </p:cNvSpPr>
            <p:nvPr/>
          </p:nvSpPr>
          <p:spPr>
            <a:xfrm>
              <a:off x="13989320" y="4555211"/>
              <a:ext cx="5606012" cy="1222900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ts val="3700"/>
                </a:lnSpc>
              </a:pPr>
              <a:r>
                <a:rPr lang="en-US" sz="2600" dirty="0">
                  <a:solidFill>
                    <a:schemeClr val="tx1"/>
                  </a:solidFill>
                  <a:latin typeface="+mn-lt"/>
                  <a:ea typeface="Open Sans Light" panose="020B0306030504020204" pitchFamily="34" charset="0"/>
                  <a:cs typeface="+mn-cs"/>
                </a:rPr>
                <a:t>Device Manufactures and Operating Systems</a:t>
              </a:r>
            </a:p>
          </p:txBody>
        </p:sp>
        <p:sp>
          <p:nvSpPr>
            <p:cNvPr id="63" name="Subtitle 2">
              <a:extLst>
                <a:ext uri="{FF2B5EF4-FFF2-40B4-BE49-F238E27FC236}">
                  <a16:creationId xmlns:a16="http://schemas.microsoft.com/office/drawing/2014/main" id="{25636A57-C48C-0B4C-A466-D58E4C784574}"/>
                </a:ext>
              </a:extLst>
            </p:cNvPr>
            <p:cNvSpPr txBox="1">
              <a:spLocks/>
            </p:cNvSpPr>
            <p:nvPr/>
          </p:nvSpPr>
          <p:spPr>
            <a:xfrm>
              <a:off x="2835820" y="6189889"/>
              <a:ext cx="4489704" cy="648768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ts val="3700"/>
                </a:lnSpc>
              </a:pPr>
              <a:r>
                <a:rPr lang="en-US" sz="2600" dirty="0">
                  <a:solidFill>
                    <a:schemeClr val="tx1"/>
                  </a:solidFill>
                  <a:latin typeface="+mn-lt"/>
                  <a:ea typeface="Open Sans Light" panose="020B0306030504020204" pitchFamily="34" charset="0"/>
                  <a:cs typeface="+mn-cs"/>
                </a:rPr>
                <a:t>Customer Registration</a:t>
              </a:r>
            </a:p>
          </p:txBody>
        </p:sp>
        <p:sp>
          <p:nvSpPr>
            <p:cNvPr id="64" name="Subtitle 2">
              <a:extLst>
                <a:ext uri="{FF2B5EF4-FFF2-40B4-BE49-F238E27FC236}">
                  <a16:creationId xmlns:a16="http://schemas.microsoft.com/office/drawing/2014/main" id="{78563330-1735-FD4F-9BFF-A70095551300}"/>
                </a:ext>
              </a:extLst>
            </p:cNvPr>
            <p:cNvSpPr txBox="1">
              <a:spLocks/>
            </p:cNvSpPr>
            <p:nvPr/>
          </p:nvSpPr>
          <p:spPr>
            <a:xfrm>
              <a:off x="7494480" y="5902822"/>
              <a:ext cx="6521071" cy="1222900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ts val="3700"/>
                </a:lnSpc>
              </a:pPr>
              <a:r>
                <a:rPr lang="en-US" sz="2600" dirty="0">
                  <a:solidFill>
                    <a:schemeClr val="tx1"/>
                  </a:solidFill>
                  <a:latin typeface="+mn-lt"/>
                  <a:ea typeface="Open Sans Light" panose="020B0306030504020204" pitchFamily="34" charset="0"/>
                  <a:cs typeface="+mn-cs"/>
                </a:rPr>
                <a:t>Public Sector, NGO, CSO </a:t>
              </a:r>
              <a:br>
                <a:rPr lang="en-US" sz="2600" dirty="0">
                  <a:solidFill>
                    <a:schemeClr val="tx1"/>
                  </a:solidFill>
                  <a:latin typeface="+mn-lt"/>
                  <a:ea typeface="Open Sans Light" panose="020B0306030504020204" pitchFamily="34" charset="0"/>
                  <a:cs typeface="+mn-cs"/>
                </a:rPr>
              </a:br>
              <a:r>
                <a:rPr lang="en-US" sz="2600" dirty="0">
                  <a:solidFill>
                    <a:schemeClr val="tx1"/>
                  </a:solidFill>
                  <a:latin typeface="+mn-lt"/>
                  <a:ea typeface="Open Sans Light" panose="020B0306030504020204" pitchFamily="34" charset="0"/>
                  <a:cs typeface="+mn-cs"/>
                </a:rPr>
                <a:t>and Software companies</a:t>
              </a:r>
            </a:p>
          </p:txBody>
        </p:sp>
        <p:sp>
          <p:nvSpPr>
            <p:cNvPr id="65" name="Subtitle 2">
              <a:extLst>
                <a:ext uri="{FF2B5EF4-FFF2-40B4-BE49-F238E27FC236}">
                  <a16:creationId xmlns:a16="http://schemas.microsoft.com/office/drawing/2014/main" id="{988D686D-45F5-6E4D-BF67-BBEBA88348D8}"/>
                </a:ext>
              </a:extLst>
            </p:cNvPr>
            <p:cNvSpPr txBox="1">
              <a:spLocks/>
            </p:cNvSpPr>
            <p:nvPr/>
          </p:nvSpPr>
          <p:spPr>
            <a:xfrm>
              <a:off x="16229064" y="6189889"/>
              <a:ext cx="4489704" cy="648768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ts val="3700"/>
                </a:lnSpc>
              </a:pPr>
              <a:r>
                <a:rPr lang="en-US" sz="2600" dirty="0">
                  <a:solidFill>
                    <a:schemeClr val="tx1"/>
                  </a:solidFill>
                  <a:latin typeface="+mn-lt"/>
                  <a:ea typeface="Open Sans Light" panose="020B0306030504020204" pitchFamily="34" charset="0"/>
                  <a:cs typeface="+mn-cs"/>
                </a:rPr>
                <a:t>Device Importers</a:t>
              </a:r>
            </a:p>
          </p:txBody>
        </p:sp>
        <p:sp>
          <p:nvSpPr>
            <p:cNvPr id="66" name="Subtitle 2">
              <a:extLst>
                <a:ext uri="{FF2B5EF4-FFF2-40B4-BE49-F238E27FC236}">
                  <a16:creationId xmlns:a16="http://schemas.microsoft.com/office/drawing/2014/main" id="{9A5F5F89-D0EA-8D48-82C2-9F7E25346665}"/>
                </a:ext>
              </a:extLst>
            </p:cNvPr>
            <p:cNvSpPr txBox="1">
              <a:spLocks/>
            </p:cNvSpPr>
            <p:nvPr/>
          </p:nvSpPr>
          <p:spPr>
            <a:xfrm>
              <a:off x="2620429" y="8876402"/>
              <a:ext cx="7772401" cy="648768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ts val="3700"/>
                </a:lnSpc>
              </a:pPr>
              <a:r>
                <a:rPr lang="en-US" sz="2600" dirty="0">
                  <a:solidFill>
                    <a:schemeClr val="tx1"/>
                  </a:solidFill>
                  <a:latin typeface="+mn-lt"/>
                  <a:ea typeface="Open Sans Light" panose="020B0306030504020204" pitchFamily="34" charset="0"/>
                  <a:cs typeface="+mn-cs"/>
                </a:rPr>
                <a:t>Associations and Solution Providers</a:t>
              </a:r>
            </a:p>
          </p:txBody>
        </p:sp>
        <p:sp>
          <p:nvSpPr>
            <p:cNvPr id="67" name="Subtitle 2">
              <a:extLst>
                <a:ext uri="{FF2B5EF4-FFF2-40B4-BE49-F238E27FC236}">
                  <a16:creationId xmlns:a16="http://schemas.microsoft.com/office/drawing/2014/main" id="{6DC3C160-ACCA-4346-AEDF-7C2DADE1A028}"/>
                </a:ext>
              </a:extLst>
            </p:cNvPr>
            <p:cNvSpPr txBox="1">
              <a:spLocks/>
            </p:cNvSpPr>
            <p:nvPr/>
          </p:nvSpPr>
          <p:spPr>
            <a:xfrm>
              <a:off x="12618227" y="8876404"/>
              <a:ext cx="4489704" cy="648768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ts val="3700"/>
                </a:lnSpc>
              </a:pPr>
              <a:r>
                <a:rPr lang="en-US" sz="2600" dirty="0">
                  <a:solidFill>
                    <a:schemeClr val="tx1"/>
                  </a:solidFill>
                  <a:latin typeface="+mn-lt"/>
                  <a:ea typeface="Open Sans Light" panose="020B0306030504020204" pitchFamily="34" charset="0"/>
                  <a:cs typeface="+mn-cs"/>
                </a:rPr>
                <a:t>Mobile Shops</a:t>
              </a:r>
            </a:p>
          </p:txBody>
        </p:sp>
        <p:sp>
          <p:nvSpPr>
            <p:cNvPr id="69" name="Subtitle 2">
              <a:extLst>
                <a:ext uri="{FF2B5EF4-FFF2-40B4-BE49-F238E27FC236}">
                  <a16:creationId xmlns:a16="http://schemas.microsoft.com/office/drawing/2014/main" id="{1382753C-A5EB-A54A-9896-7D7B73752610}"/>
                </a:ext>
              </a:extLst>
            </p:cNvPr>
            <p:cNvSpPr txBox="1">
              <a:spLocks/>
            </p:cNvSpPr>
            <p:nvPr/>
          </p:nvSpPr>
          <p:spPr>
            <a:xfrm>
              <a:off x="4785650" y="9919064"/>
              <a:ext cx="4489704" cy="1222900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ts val="3700"/>
                </a:lnSpc>
              </a:pPr>
              <a:r>
                <a:rPr lang="en-US" sz="2600" dirty="0">
                  <a:solidFill>
                    <a:schemeClr val="tx1"/>
                  </a:solidFill>
                  <a:latin typeface="+mn-lt"/>
                  <a:ea typeface="Open Sans Light" panose="020B0306030504020204" pitchFamily="34" charset="0"/>
                  <a:cs typeface="+mn-cs"/>
                </a:rPr>
                <a:t>Developer and Technicians</a:t>
              </a:r>
            </a:p>
          </p:txBody>
        </p:sp>
        <p:sp>
          <p:nvSpPr>
            <p:cNvPr id="70" name="Subtitle 2">
              <a:extLst>
                <a:ext uri="{FF2B5EF4-FFF2-40B4-BE49-F238E27FC236}">
                  <a16:creationId xmlns:a16="http://schemas.microsoft.com/office/drawing/2014/main" id="{FBA92011-03ED-C541-93E9-4A46EC6A3128}"/>
                </a:ext>
              </a:extLst>
            </p:cNvPr>
            <p:cNvSpPr txBox="1">
              <a:spLocks/>
            </p:cNvSpPr>
            <p:nvPr/>
          </p:nvSpPr>
          <p:spPr>
            <a:xfrm>
              <a:off x="11500752" y="10206131"/>
              <a:ext cx="4489704" cy="648768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ts val="3700"/>
                </a:lnSpc>
              </a:pPr>
              <a:r>
                <a:rPr lang="en-US" sz="2600" dirty="0">
                  <a:solidFill>
                    <a:schemeClr val="tx1"/>
                  </a:solidFill>
                  <a:latin typeface="+mn-lt"/>
                  <a:ea typeface="Open Sans Light" panose="020B0306030504020204" pitchFamily="34" charset="0"/>
                  <a:cs typeface="+mn-cs"/>
                </a:rPr>
                <a:t>Customer Service</a:t>
              </a:r>
            </a:p>
          </p:txBody>
        </p:sp>
        <p:sp>
          <p:nvSpPr>
            <p:cNvPr id="72" name="Треугольник 277">
              <a:extLst>
                <a:ext uri="{FF2B5EF4-FFF2-40B4-BE49-F238E27FC236}">
                  <a16:creationId xmlns:a16="http://schemas.microsoft.com/office/drawing/2014/main" id="{2DBB335A-8AA7-DF44-BCF3-23D9D4670A41}"/>
                </a:ext>
              </a:extLst>
            </p:cNvPr>
            <p:cNvSpPr/>
            <p:nvPr/>
          </p:nvSpPr>
          <p:spPr bwMode="auto">
            <a:xfrm rot="5400000">
              <a:off x="22753608" y="7393333"/>
              <a:ext cx="565394" cy="924365"/>
            </a:xfrm>
            <a:prstGeom prst="triangle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400000"/>
              <a:headEnd type="none" w="med" len="med"/>
              <a:tailEnd type="none" w="med" len="med"/>
            </a:ln>
            <a:effectLst/>
          </p:spPr>
          <p:txBody>
            <a:bodyPr vert="horz" wrap="square" lIns="38090" tIns="38090" rIns="38090" bIns="3809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defTabSz="825252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z="1999" dirty="0">
                <a:solidFill>
                  <a:srgbClr val="74808C"/>
                </a:solidFill>
                <a:latin typeface="Arial Black" panose="020B0A04020102020204" pitchFamily="34" charset="0"/>
                <a:ea typeface="Roboto Light" panose="02000000000000000000" pitchFamily="2" charset="0"/>
                <a:sym typeface="Poppins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866963C-91BC-4D9C-B963-EC68E02196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8" t="6055" r="12351" b="7863"/>
          <a:stretch/>
        </p:blipFill>
        <p:spPr>
          <a:xfrm>
            <a:off x="19488496" y="4878078"/>
            <a:ext cx="4681237" cy="409960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5DDB6BC9-29A7-4F3A-9FF3-FD15BBFD90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341"/>
          <a:stretch/>
        </p:blipFill>
        <p:spPr>
          <a:xfrm>
            <a:off x="19916111" y="9121901"/>
            <a:ext cx="3876992" cy="19386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0006E5F-C156-42BC-8F58-87AC2D85515F}"/>
              </a:ext>
            </a:extLst>
          </p:cNvPr>
          <p:cNvSpPr txBox="1"/>
          <p:nvPr/>
        </p:nvSpPr>
        <p:spPr>
          <a:xfrm>
            <a:off x="19695356" y="11253734"/>
            <a:ext cx="45672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y-MM" b="1" dirty="0">
                <a:latin typeface="Pyidaungsu" panose="020B0502040204020203" pitchFamily="34" charset="0"/>
              </a:rPr>
              <a:t>အသုံးပြုသူ ပြည်သူများ</a:t>
            </a:r>
            <a:endParaRPr lang="en-US" b="1" dirty="0">
              <a:latin typeface="Pyidaungsu" panose="020B0502040204020203" pitchFamily="34" charset="0"/>
            </a:endParaRPr>
          </a:p>
        </p:txBody>
      </p:sp>
      <p:sp>
        <p:nvSpPr>
          <p:cNvPr id="68" name="Text Placeholder 6">
            <a:extLst>
              <a:ext uri="{FF2B5EF4-FFF2-40B4-BE49-F238E27FC236}">
                <a16:creationId xmlns:a16="http://schemas.microsoft.com/office/drawing/2014/main" id="{C9F20DCE-B3AA-424D-84B2-295A37D3B7A7}"/>
              </a:ext>
            </a:extLst>
          </p:cNvPr>
          <p:cNvSpPr txBox="1">
            <a:spLocks/>
          </p:cNvSpPr>
          <p:nvPr/>
        </p:nvSpPr>
        <p:spPr>
          <a:xfrm>
            <a:off x="8465411" y="509319"/>
            <a:ext cx="4121321" cy="646331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marR="0" indent="0" algn="l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4800" b="1" i="0" kern="1200" dirty="0" smtClean="0">
                <a:solidFill>
                  <a:schemeClr val="tx2"/>
                </a:solidFill>
                <a:effectLst/>
                <a:latin typeface="Roboto Slab" pitchFamily="2" charset="0"/>
                <a:ea typeface="Noto Sans Light" panose="020B0402040504020204" pitchFamily="34" charset="0"/>
                <a:cs typeface="Lato" panose="020F0502020204030203" pitchFamily="34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4000" b="1" i="0" kern="1200" dirty="0" smtClean="0">
                <a:solidFill>
                  <a:schemeClr val="tx2"/>
                </a:solidFill>
                <a:effectLst/>
                <a:latin typeface="Roboto Slab" pitchFamily="2" charset="0"/>
                <a:ea typeface="Noto Sans Light" panose="020B0402040504020204" pitchFamily="34" charset="0"/>
                <a:cs typeface="Lato" panose="020F0502020204030203" pitchFamily="34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1" i="0" kern="1200" dirty="0" smtClean="0">
                <a:solidFill>
                  <a:schemeClr val="tx2"/>
                </a:solidFill>
                <a:effectLst/>
                <a:latin typeface="Roboto Slab" pitchFamily="2" charset="0"/>
                <a:ea typeface="Noto Sans Light" panose="020B0402040504020204" pitchFamily="34" charset="0"/>
                <a:cs typeface="Lato" panose="020F0502020204030203" pitchFamily="34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1" i="0" kern="1200" dirty="0" smtClean="0">
                <a:solidFill>
                  <a:schemeClr val="tx2"/>
                </a:solidFill>
                <a:effectLst/>
                <a:latin typeface="Roboto Slab" pitchFamily="2" charset="0"/>
                <a:ea typeface="Noto Sans Light" panose="020B0402040504020204" pitchFamily="34" charset="0"/>
                <a:cs typeface="Lato" panose="020F0502020204030203" pitchFamily="34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1" i="0" kern="1200" dirty="0">
                <a:solidFill>
                  <a:schemeClr val="tx2"/>
                </a:solidFill>
                <a:effectLst/>
                <a:latin typeface="Roboto Slab" pitchFamily="2" charset="0"/>
                <a:ea typeface="Noto Sans Light" panose="020B0402040504020204" pitchFamily="34" charset="0"/>
                <a:cs typeface="Lato" panose="020F0502020204030203" pitchFamily="34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latin typeface="+mn-lt"/>
                <a:cs typeface="Calibri" panose="020F0502020204030204" pitchFamily="34" charset="0"/>
              </a:rPr>
              <a:t>Migration</a:t>
            </a:r>
            <a:r>
              <a:rPr lang="my-MM" sz="3600" dirty="0">
                <a:latin typeface="+mn-lt"/>
                <a:cs typeface="+mn-cs"/>
              </a:rPr>
              <a:t> </a:t>
            </a:r>
            <a:r>
              <a:rPr lang="en-US" sz="3600" dirty="0">
                <a:latin typeface="+mn-lt"/>
                <a:cs typeface="Calibri" panose="020F0502020204030204" pitchFamily="34" charset="0"/>
              </a:rPr>
              <a:t>Readiness</a:t>
            </a:r>
            <a:endParaRPr lang="en-US" sz="2000" spc="300" dirty="0">
              <a:latin typeface="+mn-lt"/>
              <a:ea typeface="Source Sans Pro" panose="020B0503030403020204" pitchFamily="34" charset="0"/>
              <a:cs typeface="Calibri" panose="020F050202020403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3C95F1ED-D374-47A5-82F8-1DDBDED56B9A}"/>
              </a:ext>
            </a:extLst>
          </p:cNvPr>
          <p:cNvSpPr txBox="1"/>
          <p:nvPr/>
        </p:nvSpPr>
        <p:spPr>
          <a:xfrm>
            <a:off x="8465411" y="1140831"/>
            <a:ext cx="3975768" cy="4616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my-MM" sz="2400" dirty="0">
                <a:latin typeface="Pyidaungsu" panose="020B0502040204020203" pitchFamily="34" charset="0"/>
              </a:rPr>
              <a:t>ကူးပြောင်းရေး</a:t>
            </a:r>
            <a:r>
              <a:rPr lang="en-US" sz="2400" dirty="0">
                <a:latin typeface="Pyidaungsu" panose="020B0502040204020203" pitchFamily="34" charset="0"/>
              </a:rPr>
              <a:t> </a:t>
            </a:r>
            <a:r>
              <a:rPr lang="my-MM" sz="2400" dirty="0">
                <a:latin typeface="Pyidaungsu" panose="020B0502040204020203" pitchFamily="34" charset="0"/>
              </a:rPr>
              <a:t>အဆင်သင့်ဖြစ်မှု</a:t>
            </a:r>
            <a:endParaRPr lang="en-US" sz="2400" spc="600" dirty="0">
              <a:latin typeface="Pyidaungsu" panose="020B0502040204020203" pitchFamily="34" charset="0"/>
              <a:ea typeface="Source Sans Pro Light" panose="020B0403030403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AFC40E-A26B-4E2A-9159-B413A1CD760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0859" y="8696885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7766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8A4B6E31-ED3B-40B9-84DC-0F33C9438E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1856" y="10825667"/>
            <a:ext cx="4475255" cy="1812922"/>
          </a:xfrm>
          <a:prstGeom prst="rect">
            <a:avLst/>
          </a:prstGeom>
        </p:spPr>
      </p:pic>
      <p:sp>
        <p:nvSpPr>
          <p:cNvPr id="2" name="Freeform 25">
            <a:extLst>
              <a:ext uri="{FF2B5EF4-FFF2-40B4-BE49-F238E27FC236}">
                <a16:creationId xmlns:a16="http://schemas.microsoft.com/office/drawing/2014/main" id="{3E4873F1-7141-4642-9EA1-F33A68CDF7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59928" y="6587025"/>
            <a:ext cx="901954" cy="3256466"/>
          </a:xfrm>
          <a:custGeom>
            <a:avLst/>
            <a:gdLst>
              <a:gd name="connsiteX0" fmla="*/ 163732 w 1082895"/>
              <a:gd name="connsiteY0" fmla="*/ 0 h 3495092"/>
              <a:gd name="connsiteX1" fmla="*/ 169734 w 1082895"/>
              <a:gd name="connsiteY1" fmla="*/ 17521 h 3495092"/>
              <a:gd name="connsiteX2" fmla="*/ 213381 w 1082895"/>
              <a:gd name="connsiteY2" fmla="*/ 99075 h 3495092"/>
              <a:gd name="connsiteX3" fmla="*/ 901283 w 1082895"/>
              <a:gd name="connsiteY3" fmla="*/ 787421 h 3495092"/>
              <a:gd name="connsiteX4" fmla="*/ 1082895 w 1082895"/>
              <a:gd name="connsiteY4" fmla="*/ 1226291 h 3495092"/>
              <a:gd name="connsiteX5" fmla="*/ 1082895 w 1082895"/>
              <a:gd name="connsiteY5" fmla="*/ 3495092 h 3495092"/>
              <a:gd name="connsiteX6" fmla="*/ 916309 w 1082895"/>
              <a:gd name="connsiteY6" fmla="*/ 3495092 h 3495092"/>
              <a:gd name="connsiteX7" fmla="*/ 916309 w 1082895"/>
              <a:gd name="connsiteY7" fmla="*/ 1226291 h 3495092"/>
              <a:gd name="connsiteX8" fmla="*/ 784347 w 1082895"/>
              <a:gd name="connsiteY8" fmla="*/ 904976 h 3495092"/>
              <a:gd name="connsiteX9" fmla="*/ 65740 w 1082895"/>
              <a:gd name="connsiteY9" fmla="*/ 186587 h 3495092"/>
              <a:gd name="connsiteX10" fmla="*/ 0 w 1082895"/>
              <a:gd name="connsiteY10" fmla="*/ 151594 h 3495092"/>
              <a:gd name="connsiteX11" fmla="*/ 4589 w 1082895"/>
              <a:gd name="connsiteY11" fmla="*/ 149103 h 3495092"/>
              <a:gd name="connsiteX12" fmla="*/ 117733 w 1082895"/>
              <a:gd name="connsiteY12" fmla="*/ 55751 h 3495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82895" h="3495092">
                <a:moveTo>
                  <a:pt x="163732" y="0"/>
                </a:moveTo>
                <a:lnTo>
                  <a:pt x="169734" y="17521"/>
                </a:lnTo>
                <a:cubicBezTo>
                  <a:pt x="182759" y="46828"/>
                  <a:pt x="197702" y="74094"/>
                  <a:pt x="213381" y="99075"/>
                </a:cubicBezTo>
                <a:lnTo>
                  <a:pt x="901283" y="787421"/>
                </a:lnTo>
                <a:cubicBezTo>
                  <a:pt x="1018220" y="904323"/>
                  <a:pt x="1082895" y="1060409"/>
                  <a:pt x="1082895" y="1226291"/>
                </a:cubicBezTo>
                <a:lnTo>
                  <a:pt x="1082895" y="3495092"/>
                </a:lnTo>
                <a:lnTo>
                  <a:pt x="916309" y="3495092"/>
                </a:lnTo>
                <a:lnTo>
                  <a:pt x="916309" y="1226291"/>
                </a:lnTo>
                <a:cubicBezTo>
                  <a:pt x="916309" y="1104165"/>
                  <a:pt x="869926" y="990529"/>
                  <a:pt x="784347" y="904976"/>
                </a:cubicBezTo>
                <a:lnTo>
                  <a:pt x="65740" y="186587"/>
                </a:lnTo>
                <a:lnTo>
                  <a:pt x="0" y="151594"/>
                </a:lnTo>
                <a:lnTo>
                  <a:pt x="4589" y="149103"/>
                </a:lnTo>
                <a:cubicBezTo>
                  <a:pt x="45261" y="121626"/>
                  <a:pt x="83146" y="90338"/>
                  <a:pt x="117733" y="5575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sz="6000" dirty="0"/>
          </a:p>
        </p:txBody>
      </p:sp>
      <p:sp>
        <p:nvSpPr>
          <p:cNvPr id="3" name="Freeform 23">
            <a:extLst>
              <a:ext uri="{FF2B5EF4-FFF2-40B4-BE49-F238E27FC236}">
                <a16:creationId xmlns:a16="http://schemas.microsoft.com/office/drawing/2014/main" id="{FE5B69BD-B8D7-4837-A711-DBD32F83A8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83797" y="2933700"/>
            <a:ext cx="3772833" cy="2855982"/>
          </a:xfrm>
          <a:custGeom>
            <a:avLst/>
            <a:gdLst>
              <a:gd name="connsiteX0" fmla="*/ 276884 w 4529703"/>
              <a:gd name="connsiteY0" fmla="*/ 0 h 3065261"/>
              <a:gd name="connsiteX1" fmla="*/ 3183515 w 4529703"/>
              <a:gd name="connsiteY1" fmla="*/ 0 h 3065261"/>
              <a:gd name="connsiteX2" fmla="*/ 4291052 w 4529703"/>
              <a:gd name="connsiteY2" fmla="*/ 1107371 h 3065261"/>
              <a:gd name="connsiteX3" fmla="*/ 4291052 w 4529703"/>
              <a:gd name="connsiteY3" fmla="*/ 2374805 h 3065261"/>
              <a:gd name="connsiteX4" fmla="*/ 4479072 w 4529703"/>
              <a:gd name="connsiteY4" fmla="*/ 2766979 h 3065261"/>
              <a:gd name="connsiteX5" fmla="*/ 4529703 w 4529703"/>
              <a:gd name="connsiteY5" fmla="*/ 2799066 h 3065261"/>
              <a:gd name="connsiteX6" fmla="*/ 4523803 w 4529703"/>
              <a:gd name="connsiteY6" fmla="*/ 2802268 h 3065261"/>
              <a:gd name="connsiteX7" fmla="*/ 4317307 w 4529703"/>
              <a:gd name="connsiteY7" fmla="*/ 3008764 h 3065261"/>
              <a:gd name="connsiteX8" fmla="*/ 4286642 w 4529703"/>
              <a:gd name="connsiteY8" fmla="*/ 3065261 h 3065261"/>
              <a:gd name="connsiteX9" fmla="*/ 4257294 w 4529703"/>
              <a:gd name="connsiteY9" fmla="*/ 3014625 h 3065261"/>
              <a:gd name="connsiteX10" fmla="*/ 3914255 w 4529703"/>
              <a:gd name="connsiteY10" fmla="*/ 2847152 h 3065261"/>
              <a:gd name="connsiteX11" fmla="*/ 1107537 w 4529703"/>
              <a:gd name="connsiteY11" fmla="*/ 2847152 h 3065261"/>
              <a:gd name="connsiteX12" fmla="*/ 0 w 4529703"/>
              <a:gd name="connsiteY12" fmla="*/ 1739128 h 3065261"/>
              <a:gd name="connsiteX13" fmla="*/ 0 w 4529703"/>
              <a:gd name="connsiteY13" fmla="*/ 277006 h 3065261"/>
              <a:gd name="connsiteX14" fmla="*/ 276884 w 4529703"/>
              <a:gd name="connsiteY14" fmla="*/ 0 h 306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529703" h="3065261">
                <a:moveTo>
                  <a:pt x="276884" y="0"/>
                </a:moveTo>
                <a:lnTo>
                  <a:pt x="3183515" y="0"/>
                </a:lnTo>
                <a:cubicBezTo>
                  <a:pt x="3794750" y="0"/>
                  <a:pt x="4291052" y="495867"/>
                  <a:pt x="4291052" y="1107371"/>
                </a:cubicBezTo>
                <a:lnTo>
                  <a:pt x="4291052" y="2374805"/>
                </a:lnTo>
                <a:cubicBezTo>
                  <a:pt x="4300848" y="2449119"/>
                  <a:pt x="4339978" y="2647207"/>
                  <a:pt x="4479072" y="2766979"/>
                </a:cubicBezTo>
                <a:lnTo>
                  <a:pt x="4529703" y="2799066"/>
                </a:lnTo>
                <a:lnTo>
                  <a:pt x="4523803" y="2802268"/>
                </a:lnTo>
                <a:cubicBezTo>
                  <a:pt x="4442460" y="2857223"/>
                  <a:pt x="4372261" y="2927421"/>
                  <a:pt x="4317307" y="3008764"/>
                </a:cubicBezTo>
                <a:lnTo>
                  <a:pt x="4286642" y="3065261"/>
                </a:lnTo>
                <a:lnTo>
                  <a:pt x="4257294" y="3014625"/>
                </a:lnTo>
                <a:cubicBezTo>
                  <a:pt x="4191711" y="2926622"/>
                  <a:pt x="4085675" y="2854502"/>
                  <a:pt x="3914255" y="2847152"/>
                </a:cubicBezTo>
                <a:lnTo>
                  <a:pt x="1107537" y="2847152"/>
                </a:lnTo>
                <a:cubicBezTo>
                  <a:pt x="496302" y="2847152"/>
                  <a:pt x="0" y="2350632"/>
                  <a:pt x="0" y="1739128"/>
                </a:cubicBezTo>
                <a:lnTo>
                  <a:pt x="0" y="277006"/>
                </a:lnTo>
                <a:cubicBezTo>
                  <a:pt x="0" y="123477"/>
                  <a:pt x="124076" y="0"/>
                  <a:pt x="27688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sz="6000" dirty="0"/>
          </a:p>
        </p:txBody>
      </p:sp>
      <p:sp>
        <p:nvSpPr>
          <p:cNvPr id="4" name="Freeform 75">
            <a:extLst>
              <a:ext uri="{FF2B5EF4-FFF2-40B4-BE49-F238E27FC236}">
                <a16:creationId xmlns:a16="http://schemas.microsoft.com/office/drawing/2014/main" id="{3790DBB7-1F8A-4248-A5F3-8A61137BCD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15931" y="5585147"/>
            <a:ext cx="983603" cy="1100297"/>
          </a:xfrm>
          <a:custGeom>
            <a:avLst/>
            <a:gdLst>
              <a:gd name="T0" fmla="*/ 1809 w 1810"/>
              <a:gd name="T1" fmla="*/ 903 h 1809"/>
              <a:gd name="T2" fmla="*/ 1809 w 1810"/>
              <a:gd name="T3" fmla="*/ 903 h 1809"/>
              <a:gd name="T4" fmla="*/ 1759 w 1810"/>
              <a:gd name="T5" fmla="*/ 1201 h 1809"/>
              <a:gd name="T6" fmla="*/ 1759 w 1810"/>
              <a:gd name="T7" fmla="*/ 1201 h 1809"/>
              <a:gd name="T8" fmla="*/ 1152 w 1810"/>
              <a:gd name="T9" fmla="*/ 1774 h 1809"/>
              <a:gd name="T10" fmla="*/ 1152 w 1810"/>
              <a:gd name="T11" fmla="*/ 1774 h 1809"/>
              <a:gd name="T12" fmla="*/ 905 w 1810"/>
              <a:gd name="T13" fmla="*/ 1808 h 1809"/>
              <a:gd name="T14" fmla="*/ 905 w 1810"/>
              <a:gd name="T15" fmla="*/ 1808 h 1809"/>
              <a:gd name="T16" fmla="*/ 0 w 1810"/>
              <a:gd name="T17" fmla="*/ 903 h 1809"/>
              <a:gd name="T18" fmla="*/ 0 w 1810"/>
              <a:gd name="T19" fmla="*/ 903 h 1809"/>
              <a:gd name="T20" fmla="*/ 9 w 1810"/>
              <a:gd name="T21" fmla="*/ 786 h 1809"/>
              <a:gd name="T22" fmla="*/ 9 w 1810"/>
              <a:gd name="T23" fmla="*/ 786 h 1809"/>
              <a:gd name="T24" fmla="*/ 757 w 1810"/>
              <a:gd name="T25" fmla="*/ 12 h 1809"/>
              <a:gd name="T26" fmla="*/ 757 w 1810"/>
              <a:gd name="T27" fmla="*/ 12 h 1809"/>
              <a:gd name="T28" fmla="*/ 905 w 1810"/>
              <a:gd name="T29" fmla="*/ 0 h 1809"/>
              <a:gd name="T30" fmla="*/ 905 w 1810"/>
              <a:gd name="T31" fmla="*/ 0 h 1809"/>
              <a:gd name="T32" fmla="*/ 1809 w 1810"/>
              <a:gd name="T33" fmla="*/ 903 h 18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810" h="1809">
                <a:moveTo>
                  <a:pt x="1809" y="903"/>
                </a:moveTo>
                <a:lnTo>
                  <a:pt x="1809" y="903"/>
                </a:lnTo>
                <a:cubicBezTo>
                  <a:pt x="1809" y="1008"/>
                  <a:pt x="1792" y="1108"/>
                  <a:pt x="1759" y="1201"/>
                </a:cubicBezTo>
                <a:lnTo>
                  <a:pt x="1759" y="1201"/>
                </a:lnTo>
                <a:cubicBezTo>
                  <a:pt x="1663" y="1477"/>
                  <a:pt x="1436" y="1693"/>
                  <a:pt x="1152" y="1774"/>
                </a:cubicBezTo>
                <a:lnTo>
                  <a:pt x="1152" y="1774"/>
                </a:lnTo>
                <a:cubicBezTo>
                  <a:pt x="1073" y="1796"/>
                  <a:pt x="991" y="1808"/>
                  <a:pt x="905" y="1808"/>
                </a:cubicBezTo>
                <a:lnTo>
                  <a:pt x="905" y="1808"/>
                </a:lnTo>
                <a:cubicBezTo>
                  <a:pt x="406" y="1808"/>
                  <a:pt x="0" y="1404"/>
                  <a:pt x="0" y="903"/>
                </a:cubicBezTo>
                <a:lnTo>
                  <a:pt x="0" y="903"/>
                </a:lnTo>
                <a:cubicBezTo>
                  <a:pt x="0" y="864"/>
                  <a:pt x="3" y="824"/>
                  <a:pt x="9" y="786"/>
                </a:cubicBezTo>
                <a:lnTo>
                  <a:pt x="9" y="786"/>
                </a:lnTo>
                <a:cubicBezTo>
                  <a:pt x="60" y="390"/>
                  <a:pt x="366" y="76"/>
                  <a:pt x="757" y="12"/>
                </a:cubicBezTo>
                <a:lnTo>
                  <a:pt x="757" y="12"/>
                </a:lnTo>
                <a:cubicBezTo>
                  <a:pt x="806" y="4"/>
                  <a:pt x="855" y="0"/>
                  <a:pt x="905" y="0"/>
                </a:cubicBezTo>
                <a:lnTo>
                  <a:pt x="905" y="0"/>
                </a:lnTo>
                <a:cubicBezTo>
                  <a:pt x="1404" y="0"/>
                  <a:pt x="1809" y="404"/>
                  <a:pt x="1809" y="903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000" dirty="0"/>
          </a:p>
        </p:txBody>
      </p:sp>
      <p:sp>
        <p:nvSpPr>
          <p:cNvPr id="5" name="Freeform 78">
            <a:extLst>
              <a:ext uri="{FF2B5EF4-FFF2-40B4-BE49-F238E27FC236}">
                <a16:creationId xmlns:a16="http://schemas.microsoft.com/office/drawing/2014/main" id="{9BB1A2E4-444B-40BD-AA12-26F09B5AAE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78514" y="4017895"/>
            <a:ext cx="2072763" cy="67091"/>
          </a:xfrm>
          <a:custGeom>
            <a:avLst/>
            <a:gdLst>
              <a:gd name="T0" fmla="*/ 3755 w 3810"/>
              <a:gd name="T1" fmla="*/ 110 h 111"/>
              <a:gd name="T2" fmla="*/ 55 w 3810"/>
              <a:gd name="T3" fmla="*/ 110 h 111"/>
              <a:gd name="T4" fmla="*/ 55 w 3810"/>
              <a:gd name="T5" fmla="*/ 110 h 111"/>
              <a:gd name="T6" fmla="*/ 0 w 3810"/>
              <a:gd name="T7" fmla="*/ 55 h 111"/>
              <a:gd name="T8" fmla="*/ 0 w 3810"/>
              <a:gd name="T9" fmla="*/ 55 h 111"/>
              <a:gd name="T10" fmla="*/ 55 w 3810"/>
              <a:gd name="T11" fmla="*/ 0 h 111"/>
              <a:gd name="T12" fmla="*/ 3755 w 3810"/>
              <a:gd name="T13" fmla="*/ 0 h 111"/>
              <a:gd name="T14" fmla="*/ 3755 w 3810"/>
              <a:gd name="T15" fmla="*/ 0 h 111"/>
              <a:gd name="T16" fmla="*/ 3809 w 3810"/>
              <a:gd name="T17" fmla="*/ 55 h 111"/>
              <a:gd name="T18" fmla="*/ 3809 w 3810"/>
              <a:gd name="T19" fmla="*/ 55 h 111"/>
              <a:gd name="T20" fmla="*/ 3755 w 3810"/>
              <a:gd name="T21" fmla="*/ 110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810" h="111">
                <a:moveTo>
                  <a:pt x="3755" y="110"/>
                </a:moveTo>
                <a:lnTo>
                  <a:pt x="55" y="110"/>
                </a:lnTo>
                <a:lnTo>
                  <a:pt x="55" y="110"/>
                </a:lnTo>
                <a:cubicBezTo>
                  <a:pt x="25" y="110"/>
                  <a:pt x="0" y="85"/>
                  <a:pt x="0" y="55"/>
                </a:cubicBezTo>
                <a:lnTo>
                  <a:pt x="0" y="55"/>
                </a:lnTo>
                <a:cubicBezTo>
                  <a:pt x="0" y="24"/>
                  <a:pt x="25" y="0"/>
                  <a:pt x="55" y="0"/>
                </a:cubicBezTo>
                <a:lnTo>
                  <a:pt x="3755" y="0"/>
                </a:lnTo>
                <a:lnTo>
                  <a:pt x="3755" y="0"/>
                </a:lnTo>
                <a:cubicBezTo>
                  <a:pt x="3786" y="0"/>
                  <a:pt x="3809" y="24"/>
                  <a:pt x="3809" y="55"/>
                </a:cubicBezTo>
                <a:lnTo>
                  <a:pt x="3809" y="55"/>
                </a:lnTo>
                <a:cubicBezTo>
                  <a:pt x="3809" y="85"/>
                  <a:pt x="3786" y="110"/>
                  <a:pt x="3755" y="110"/>
                </a:cubicBez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6000" dirty="0"/>
          </a:p>
        </p:txBody>
      </p:sp>
      <p:sp>
        <p:nvSpPr>
          <p:cNvPr id="6" name="Freeform 39">
            <a:extLst>
              <a:ext uri="{FF2B5EF4-FFF2-40B4-BE49-F238E27FC236}">
                <a16:creationId xmlns:a16="http://schemas.microsoft.com/office/drawing/2014/main" id="{3ADC7019-7F44-49B8-B8DD-5E51D54CDE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23282" y="8112124"/>
            <a:ext cx="905250" cy="3250315"/>
          </a:xfrm>
          <a:custGeom>
            <a:avLst/>
            <a:gdLst>
              <a:gd name="connsiteX0" fmla="*/ 921034 w 1086853"/>
              <a:gd name="connsiteY0" fmla="*/ 0 h 3488490"/>
              <a:gd name="connsiteX1" fmla="*/ 965817 w 1086853"/>
              <a:gd name="connsiteY1" fmla="*/ 54278 h 3488490"/>
              <a:gd name="connsiteX2" fmla="*/ 1078961 w 1086853"/>
              <a:gd name="connsiteY2" fmla="*/ 147630 h 3488490"/>
              <a:gd name="connsiteX3" fmla="*/ 1086853 w 1086853"/>
              <a:gd name="connsiteY3" fmla="*/ 151914 h 3488490"/>
              <a:gd name="connsiteX4" fmla="*/ 1017809 w 1086853"/>
              <a:gd name="connsiteY4" fmla="*/ 188691 h 3488490"/>
              <a:gd name="connsiteX5" fmla="*/ 299202 w 1086853"/>
              <a:gd name="connsiteY5" fmla="*/ 905868 h 3488490"/>
              <a:gd name="connsiteX6" fmla="*/ 166586 w 1086853"/>
              <a:gd name="connsiteY6" fmla="*/ 1227226 h 3488490"/>
              <a:gd name="connsiteX7" fmla="*/ 166586 w 1086853"/>
              <a:gd name="connsiteY7" fmla="*/ 3488490 h 3488490"/>
              <a:gd name="connsiteX8" fmla="*/ 0 w 1086853"/>
              <a:gd name="connsiteY8" fmla="*/ 3488490 h 3488490"/>
              <a:gd name="connsiteX9" fmla="*/ 0 w 1086853"/>
              <a:gd name="connsiteY9" fmla="*/ 1227226 h 3488490"/>
              <a:gd name="connsiteX10" fmla="*/ 182265 w 1086853"/>
              <a:gd name="connsiteY10" fmla="*/ 788951 h 3488490"/>
              <a:gd name="connsiteX11" fmla="*/ 870821 w 1086853"/>
              <a:gd name="connsiteY11" fmla="*/ 101167 h 3488490"/>
              <a:gd name="connsiteX12" fmla="*/ 914366 w 1086853"/>
              <a:gd name="connsiteY12" fmla="*/ 19603 h 3488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86853" h="3488490">
                <a:moveTo>
                  <a:pt x="921034" y="0"/>
                </a:moveTo>
                <a:lnTo>
                  <a:pt x="965817" y="54278"/>
                </a:lnTo>
                <a:cubicBezTo>
                  <a:pt x="1000404" y="88865"/>
                  <a:pt x="1038289" y="120153"/>
                  <a:pt x="1078961" y="147630"/>
                </a:cubicBezTo>
                <a:lnTo>
                  <a:pt x="1086853" y="151914"/>
                </a:lnTo>
                <a:lnTo>
                  <a:pt x="1017809" y="188691"/>
                </a:lnTo>
                <a:lnTo>
                  <a:pt x="299202" y="905868"/>
                </a:lnTo>
                <a:cubicBezTo>
                  <a:pt x="213622" y="992086"/>
                  <a:pt x="166586" y="1105737"/>
                  <a:pt x="166586" y="1227226"/>
                </a:cubicBezTo>
                <a:lnTo>
                  <a:pt x="166586" y="3488490"/>
                </a:lnTo>
                <a:lnTo>
                  <a:pt x="0" y="3488490"/>
                </a:lnTo>
                <a:lnTo>
                  <a:pt x="0" y="1227226"/>
                </a:lnTo>
                <a:cubicBezTo>
                  <a:pt x="0" y="1061322"/>
                  <a:pt x="65328" y="905868"/>
                  <a:pt x="182265" y="788951"/>
                </a:cubicBezTo>
                <a:lnTo>
                  <a:pt x="870821" y="101167"/>
                </a:lnTo>
                <a:cubicBezTo>
                  <a:pt x="886500" y="76183"/>
                  <a:pt x="901403" y="48913"/>
                  <a:pt x="914366" y="1960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sz="6000" dirty="0"/>
          </a:p>
        </p:txBody>
      </p:sp>
      <p:sp>
        <p:nvSpPr>
          <p:cNvPr id="7" name="Freeform 41">
            <a:extLst>
              <a:ext uri="{FF2B5EF4-FFF2-40B4-BE49-F238E27FC236}">
                <a16:creationId xmlns:a16="http://schemas.microsoft.com/office/drawing/2014/main" id="{8CFE3CFC-D49F-466B-B038-76E94B011C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28280" y="4458013"/>
            <a:ext cx="3573970" cy="2852871"/>
          </a:xfrm>
          <a:custGeom>
            <a:avLst/>
            <a:gdLst>
              <a:gd name="connsiteX0" fmla="*/ 1344579 w 4290945"/>
              <a:gd name="connsiteY0" fmla="*/ 0 h 3061922"/>
              <a:gd name="connsiteX1" fmla="*/ 4014007 w 4290945"/>
              <a:gd name="connsiteY1" fmla="*/ 0 h 3061922"/>
              <a:gd name="connsiteX2" fmla="*/ 4290945 w 4290945"/>
              <a:gd name="connsiteY2" fmla="*/ 277060 h 3061922"/>
              <a:gd name="connsiteX3" fmla="*/ 4290945 w 4290945"/>
              <a:gd name="connsiteY3" fmla="*/ 1738813 h 3061922"/>
              <a:gd name="connsiteX4" fmla="*/ 3183199 w 4290945"/>
              <a:gd name="connsiteY4" fmla="*/ 2847706 h 3061922"/>
              <a:gd name="connsiteX5" fmla="*/ 613049 w 4290945"/>
              <a:gd name="connsiteY5" fmla="*/ 2847706 h 3061922"/>
              <a:gd name="connsiteX6" fmla="*/ 266995 w 4290945"/>
              <a:gd name="connsiteY6" fmla="*/ 3018622 h 3061922"/>
              <a:gd name="connsiteX7" fmla="*/ 242552 w 4290945"/>
              <a:gd name="connsiteY7" fmla="*/ 3061922 h 3061922"/>
              <a:gd name="connsiteX8" fmla="*/ 213356 w 4290945"/>
              <a:gd name="connsiteY8" fmla="*/ 3008133 h 3061922"/>
              <a:gd name="connsiteX9" fmla="*/ 6860 w 4290945"/>
              <a:gd name="connsiteY9" fmla="*/ 2801637 h 3061922"/>
              <a:gd name="connsiteX10" fmla="*/ 0 w 4290945"/>
              <a:gd name="connsiteY10" fmla="*/ 2797914 h 3061922"/>
              <a:gd name="connsiteX11" fmla="*/ 48413 w 4290945"/>
              <a:gd name="connsiteY11" fmla="*/ 2767230 h 3061922"/>
              <a:gd name="connsiteX12" fmla="*/ 236181 w 4290945"/>
              <a:gd name="connsiteY12" fmla="*/ 2375266 h 3061922"/>
              <a:gd name="connsiteX13" fmla="*/ 236181 w 4290945"/>
              <a:gd name="connsiteY13" fmla="*/ 1108240 h 3061922"/>
              <a:gd name="connsiteX14" fmla="*/ 1344579 w 4290945"/>
              <a:gd name="connsiteY14" fmla="*/ 0 h 306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290945" h="3061922">
                <a:moveTo>
                  <a:pt x="1344579" y="0"/>
                </a:moveTo>
                <a:lnTo>
                  <a:pt x="4014007" y="0"/>
                </a:lnTo>
                <a:cubicBezTo>
                  <a:pt x="4167499" y="0"/>
                  <a:pt x="4290945" y="123501"/>
                  <a:pt x="4290945" y="277060"/>
                </a:cubicBezTo>
                <a:lnTo>
                  <a:pt x="4290945" y="1738813"/>
                </a:lnTo>
                <a:cubicBezTo>
                  <a:pt x="4290945" y="2351089"/>
                  <a:pt x="3795201" y="2847706"/>
                  <a:pt x="3183199" y="2847706"/>
                </a:cubicBezTo>
                <a:lnTo>
                  <a:pt x="613049" y="2847706"/>
                </a:lnTo>
                <a:cubicBezTo>
                  <a:pt x="438903" y="2855057"/>
                  <a:pt x="332266" y="2929029"/>
                  <a:pt x="266995" y="3018622"/>
                </a:cubicBezTo>
                <a:lnTo>
                  <a:pt x="242552" y="3061922"/>
                </a:lnTo>
                <a:lnTo>
                  <a:pt x="213356" y="3008133"/>
                </a:lnTo>
                <a:cubicBezTo>
                  <a:pt x="158402" y="2926790"/>
                  <a:pt x="88203" y="2856592"/>
                  <a:pt x="6860" y="2801637"/>
                </a:cubicBezTo>
                <a:lnTo>
                  <a:pt x="0" y="2797914"/>
                </a:lnTo>
                <a:lnTo>
                  <a:pt x="48413" y="2767230"/>
                </a:lnTo>
                <a:cubicBezTo>
                  <a:pt x="187501" y="2647466"/>
                  <a:pt x="226384" y="2449596"/>
                  <a:pt x="236181" y="2375266"/>
                </a:cubicBezTo>
                <a:lnTo>
                  <a:pt x="236181" y="1108240"/>
                </a:lnTo>
                <a:cubicBezTo>
                  <a:pt x="236181" y="495964"/>
                  <a:pt x="732576" y="0"/>
                  <a:pt x="134457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sz="6000" dirty="0"/>
          </a:p>
        </p:txBody>
      </p:sp>
      <p:sp>
        <p:nvSpPr>
          <p:cNvPr id="8" name="Freeform 230">
            <a:extLst>
              <a:ext uri="{FF2B5EF4-FFF2-40B4-BE49-F238E27FC236}">
                <a16:creationId xmlns:a16="http://schemas.microsoft.com/office/drawing/2014/main" id="{62FE587C-1D8D-47CA-9D39-875FBF673C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86174" y="7112144"/>
            <a:ext cx="983603" cy="1100297"/>
          </a:xfrm>
          <a:custGeom>
            <a:avLst/>
            <a:gdLst>
              <a:gd name="T0" fmla="*/ 1809 w 1810"/>
              <a:gd name="T1" fmla="*/ 904 h 1809"/>
              <a:gd name="T2" fmla="*/ 1809 w 1810"/>
              <a:gd name="T3" fmla="*/ 904 h 1809"/>
              <a:gd name="T4" fmla="*/ 905 w 1810"/>
              <a:gd name="T5" fmla="*/ 1808 h 1809"/>
              <a:gd name="T6" fmla="*/ 905 w 1810"/>
              <a:gd name="T7" fmla="*/ 1808 h 1809"/>
              <a:gd name="T8" fmla="*/ 656 w 1810"/>
              <a:gd name="T9" fmla="*/ 1773 h 1809"/>
              <a:gd name="T10" fmla="*/ 656 w 1810"/>
              <a:gd name="T11" fmla="*/ 1773 h 1809"/>
              <a:gd name="T12" fmla="*/ 51 w 1810"/>
              <a:gd name="T13" fmla="*/ 1201 h 1809"/>
              <a:gd name="T14" fmla="*/ 51 w 1810"/>
              <a:gd name="T15" fmla="*/ 1201 h 1809"/>
              <a:gd name="T16" fmla="*/ 0 w 1810"/>
              <a:gd name="T17" fmla="*/ 904 h 1809"/>
              <a:gd name="T18" fmla="*/ 0 w 1810"/>
              <a:gd name="T19" fmla="*/ 904 h 1809"/>
              <a:gd name="T20" fmla="*/ 905 w 1810"/>
              <a:gd name="T21" fmla="*/ 0 h 1809"/>
              <a:gd name="T22" fmla="*/ 905 w 1810"/>
              <a:gd name="T23" fmla="*/ 0 h 1809"/>
              <a:gd name="T24" fmla="*/ 1051 w 1810"/>
              <a:gd name="T25" fmla="*/ 11 h 1809"/>
              <a:gd name="T26" fmla="*/ 1051 w 1810"/>
              <a:gd name="T27" fmla="*/ 12 h 1809"/>
              <a:gd name="T28" fmla="*/ 1051 w 1810"/>
              <a:gd name="T29" fmla="*/ 12 h 1809"/>
              <a:gd name="T30" fmla="*/ 1801 w 1810"/>
              <a:gd name="T31" fmla="*/ 785 h 1809"/>
              <a:gd name="T32" fmla="*/ 1801 w 1810"/>
              <a:gd name="T33" fmla="*/ 785 h 1809"/>
              <a:gd name="T34" fmla="*/ 1809 w 1810"/>
              <a:gd name="T35" fmla="*/ 904 h 18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810" h="1809">
                <a:moveTo>
                  <a:pt x="1809" y="904"/>
                </a:moveTo>
                <a:lnTo>
                  <a:pt x="1809" y="904"/>
                </a:lnTo>
                <a:cubicBezTo>
                  <a:pt x="1809" y="1403"/>
                  <a:pt x="1404" y="1808"/>
                  <a:pt x="905" y="1808"/>
                </a:cubicBezTo>
                <a:lnTo>
                  <a:pt x="905" y="1808"/>
                </a:lnTo>
                <a:cubicBezTo>
                  <a:pt x="818" y="1808"/>
                  <a:pt x="734" y="1796"/>
                  <a:pt x="656" y="1773"/>
                </a:cubicBezTo>
                <a:lnTo>
                  <a:pt x="656" y="1773"/>
                </a:lnTo>
                <a:cubicBezTo>
                  <a:pt x="373" y="1692"/>
                  <a:pt x="146" y="1477"/>
                  <a:pt x="51" y="1201"/>
                </a:cubicBezTo>
                <a:lnTo>
                  <a:pt x="51" y="1201"/>
                </a:lnTo>
                <a:cubicBezTo>
                  <a:pt x="18" y="1108"/>
                  <a:pt x="0" y="1008"/>
                  <a:pt x="0" y="904"/>
                </a:cubicBezTo>
                <a:lnTo>
                  <a:pt x="0" y="904"/>
                </a:lnTo>
                <a:cubicBezTo>
                  <a:pt x="0" y="404"/>
                  <a:pt x="405" y="0"/>
                  <a:pt x="905" y="0"/>
                </a:cubicBezTo>
                <a:lnTo>
                  <a:pt x="905" y="0"/>
                </a:lnTo>
                <a:cubicBezTo>
                  <a:pt x="954" y="0"/>
                  <a:pt x="1003" y="4"/>
                  <a:pt x="1051" y="11"/>
                </a:cubicBezTo>
                <a:lnTo>
                  <a:pt x="1051" y="12"/>
                </a:lnTo>
                <a:lnTo>
                  <a:pt x="1051" y="12"/>
                </a:lnTo>
                <a:cubicBezTo>
                  <a:pt x="1442" y="75"/>
                  <a:pt x="1750" y="390"/>
                  <a:pt x="1801" y="785"/>
                </a:cubicBezTo>
                <a:lnTo>
                  <a:pt x="1801" y="785"/>
                </a:lnTo>
                <a:cubicBezTo>
                  <a:pt x="1806" y="824"/>
                  <a:pt x="1809" y="864"/>
                  <a:pt x="1809" y="904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000" dirty="0"/>
          </a:p>
        </p:txBody>
      </p:sp>
      <p:sp>
        <p:nvSpPr>
          <p:cNvPr id="9" name="Freeform 232">
            <a:extLst>
              <a:ext uri="{FF2B5EF4-FFF2-40B4-BE49-F238E27FC236}">
                <a16:creationId xmlns:a16="http://schemas.microsoft.com/office/drawing/2014/main" id="{D868DF61-7C6B-4238-917E-241C36C830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53621" y="5434862"/>
            <a:ext cx="2072763" cy="67091"/>
          </a:xfrm>
          <a:custGeom>
            <a:avLst/>
            <a:gdLst>
              <a:gd name="T0" fmla="*/ 3756 w 3812"/>
              <a:gd name="T1" fmla="*/ 109 h 110"/>
              <a:gd name="T2" fmla="*/ 55 w 3812"/>
              <a:gd name="T3" fmla="*/ 109 h 110"/>
              <a:gd name="T4" fmla="*/ 55 w 3812"/>
              <a:gd name="T5" fmla="*/ 109 h 110"/>
              <a:gd name="T6" fmla="*/ 0 w 3812"/>
              <a:gd name="T7" fmla="*/ 55 h 110"/>
              <a:gd name="T8" fmla="*/ 0 w 3812"/>
              <a:gd name="T9" fmla="*/ 55 h 110"/>
              <a:gd name="T10" fmla="*/ 55 w 3812"/>
              <a:gd name="T11" fmla="*/ 0 h 110"/>
              <a:gd name="T12" fmla="*/ 3756 w 3812"/>
              <a:gd name="T13" fmla="*/ 0 h 110"/>
              <a:gd name="T14" fmla="*/ 3756 w 3812"/>
              <a:gd name="T15" fmla="*/ 0 h 110"/>
              <a:gd name="T16" fmla="*/ 3811 w 3812"/>
              <a:gd name="T17" fmla="*/ 55 h 110"/>
              <a:gd name="T18" fmla="*/ 3811 w 3812"/>
              <a:gd name="T19" fmla="*/ 55 h 110"/>
              <a:gd name="T20" fmla="*/ 3756 w 3812"/>
              <a:gd name="T21" fmla="*/ 109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812" h="110">
                <a:moveTo>
                  <a:pt x="3756" y="109"/>
                </a:moveTo>
                <a:lnTo>
                  <a:pt x="55" y="109"/>
                </a:lnTo>
                <a:lnTo>
                  <a:pt x="55" y="109"/>
                </a:lnTo>
                <a:cubicBezTo>
                  <a:pt x="25" y="109"/>
                  <a:pt x="0" y="85"/>
                  <a:pt x="0" y="55"/>
                </a:cubicBezTo>
                <a:lnTo>
                  <a:pt x="0" y="55"/>
                </a:lnTo>
                <a:cubicBezTo>
                  <a:pt x="0" y="25"/>
                  <a:pt x="25" y="0"/>
                  <a:pt x="55" y="0"/>
                </a:cubicBezTo>
                <a:lnTo>
                  <a:pt x="3756" y="0"/>
                </a:lnTo>
                <a:lnTo>
                  <a:pt x="3756" y="0"/>
                </a:lnTo>
                <a:cubicBezTo>
                  <a:pt x="3786" y="0"/>
                  <a:pt x="3811" y="25"/>
                  <a:pt x="3811" y="55"/>
                </a:cubicBezTo>
                <a:lnTo>
                  <a:pt x="3811" y="55"/>
                </a:lnTo>
                <a:cubicBezTo>
                  <a:pt x="3811" y="85"/>
                  <a:pt x="3786" y="109"/>
                  <a:pt x="3756" y="109"/>
                </a:cubicBez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6000" dirty="0"/>
          </a:p>
        </p:txBody>
      </p:sp>
      <p:sp>
        <p:nvSpPr>
          <p:cNvPr id="10" name="Freeform 27">
            <a:extLst>
              <a:ext uri="{FF2B5EF4-FFF2-40B4-BE49-F238E27FC236}">
                <a16:creationId xmlns:a16="http://schemas.microsoft.com/office/drawing/2014/main" id="{440B1C7C-E6B4-4BAD-8A73-D5A0612AF7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83796" y="5909868"/>
            <a:ext cx="3774149" cy="2858768"/>
          </a:xfrm>
          <a:custGeom>
            <a:avLst/>
            <a:gdLst>
              <a:gd name="connsiteX0" fmla="*/ 276884 w 4531282"/>
              <a:gd name="connsiteY0" fmla="*/ 0 h 3068252"/>
              <a:gd name="connsiteX1" fmla="*/ 3183515 w 4531282"/>
              <a:gd name="connsiteY1" fmla="*/ 0 h 3068252"/>
              <a:gd name="connsiteX2" fmla="*/ 4291052 w 4531282"/>
              <a:gd name="connsiteY2" fmla="*/ 1108241 h 3068252"/>
              <a:gd name="connsiteX3" fmla="*/ 4291052 w 4531282"/>
              <a:gd name="connsiteY3" fmla="*/ 2375921 h 3068252"/>
              <a:gd name="connsiteX4" fmla="*/ 4479072 w 4531282"/>
              <a:gd name="connsiteY4" fmla="*/ 2767107 h 3068252"/>
              <a:gd name="connsiteX5" fmla="*/ 4531282 w 4531282"/>
              <a:gd name="connsiteY5" fmla="*/ 2800130 h 3068252"/>
              <a:gd name="connsiteX6" fmla="*/ 4527345 w 4531282"/>
              <a:gd name="connsiteY6" fmla="*/ 2802267 h 3068252"/>
              <a:gd name="connsiteX7" fmla="*/ 4320849 w 4531282"/>
              <a:gd name="connsiteY7" fmla="*/ 3008763 h 3068252"/>
              <a:gd name="connsiteX8" fmla="*/ 4288559 w 4531282"/>
              <a:gd name="connsiteY8" fmla="*/ 3068252 h 3068252"/>
              <a:gd name="connsiteX9" fmla="*/ 4257294 w 4531282"/>
              <a:gd name="connsiteY9" fmla="*/ 3014272 h 3068252"/>
              <a:gd name="connsiteX10" fmla="*/ 3914255 w 4531282"/>
              <a:gd name="connsiteY10" fmla="*/ 2847054 h 3068252"/>
              <a:gd name="connsiteX11" fmla="*/ 1107537 w 4531282"/>
              <a:gd name="connsiteY11" fmla="*/ 2847054 h 3068252"/>
              <a:gd name="connsiteX12" fmla="*/ 0 w 4531282"/>
              <a:gd name="connsiteY12" fmla="*/ 1738814 h 3068252"/>
              <a:gd name="connsiteX13" fmla="*/ 0 w 4531282"/>
              <a:gd name="connsiteY13" fmla="*/ 277060 h 3068252"/>
              <a:gd name="connsiteX14" fmla="*/ 276884 w 4531282"/>
              <a:gd name="connsiteY14" fmla="*/ 0 h 3068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531282" h="3068252">
                <a:moveTo>
                  <a:pt x="276884" y="0"/>
                </a:moveTo>
                <a:lnTo>
                  <a:pt x="3183515" y="0"/>
                </a:lnTo>
                <a:cubicBezTo>
                  <a:pt x="3794750" y="0"/>
                  <a:pt x="4291052" y="495964"/>
                  <a:pt x="4291052" y="1108241"/>
                </a:cubicBezTo>
                <a:lnTo>
                  <a:pt x="4291052" y="2375921"/>
                </a:lnTo>
                <a:cubicBezTo>
                  <a:pt x="4300848" y="2449842"/>
                  <a:pt x="4339978" y="2647560"/>
                  <a:pt x="4479072" y="2767107"/>
                </a:cubicBezTo>
                <a:lnTo>
                  <a:pt x="4531282" y="2800130"/>
                </a:lnTo>
                <a:lnTo>
                  <a:pt x="4527345" y="2802267"/>
                </a:lnTo>
                <a:cubicBezTo>
                  <a:pt x="4446002" y="2857222"/>
                  <a:pt x="4375803" y="2927420"/>
                  <a:pt x="4320849" y="3008763"/>
                </a:cubicBezTo>
                <a:lnTo>
                  <a:pt x="4288559" y="3068252"/>
                </a:lnTo>
                <a:lnTo>
                  <a:pt x="4257294" y="3014272"/>
                </a:lnTo>
                <a:cubicBezTo>
                  <a:pt x="4191711" y="2926233"/>
                  <a:pt x="4085675" y="2854161"/>
                  <a:pt x="3914255" y="2847054"/>
                </a:cubicBezTo>
                <a:lnTo>
                  <a:pt x="1107537" y="2847054"/>
                </a:lnTo>
                <a:cubicBezTo>
                  <a:pt x="496302" y="2847054"/>
                  <a:pt x="0" y="2351090"/>
                  <a:pt x="0" y="1738814"/>
                </a:cubicBezTo>
                <a:lnTo>
                  <a:pt x="0" y="277060"/>
                </a:lnTo>
                <a:cubicBezTo>
                  <a:pt x="0" y="124155"/>
                  <a:pt x="124076" y="0"/>
                  <a:pt x="27688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sz="6000" dirty="0"/>
          </a:p>
        </p:txBody>
      </p:sp>
      <p:sp>
        <p:nvSpPr>
          <p:cNvPr id="11" name="Freeform 29">
            <a:extLst>
              <a:ext uri="{FF2B5EF4-FFF2-40B4-BE49-F238E27FC236}">
                <a16:creationId xmlns:a16="http://schemas.microsoft.com/office/drawing/2014/main" id="{7322B489-F519-4DAB-8AF6-B85C712228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59708" y="9566688"/>
            <a:ext cx="902173" cy="3255656"/>
          </a:xfrm>
          <a:custGeom>
            <a:avLst/>
            <a:gdLst>
              <a:gd name="connsiteX0" fmla="*/ 164443 w 1083158"/>
              <a:gd name="connsiteY0" fmla="*/ 0 h 3494223"/>
              <a:gd name="connsiteX1" fmla="*/ 169997 w 1083158"/>
              <a:gd name="connsiteY1" fmla="*/ 16231 h 3494223"/>
              <a:gd name="connsiteX2" fmla="*/ 213644 w 1083158"/>
              <a:gd name="connsiteY2" fmla="*/ 98138 h 3494223"/>
              <a:gd name="connsiteX3" fmla="*/ 901546 w 1083158"/>
              <a:gd name="connsiteY3" fmla="*/ 785713 h 3494223"/>
              <a:gd name="connsiteX4" fmla="*/ 1083158 w 1083158"/>
              <a:gd name="connsiteY4" fmla="*/ 1223854 h 3494223"/>
              <a:gd name="connsiteX5" fmla="*/ 1083158 w 1083158"/>
              <a:gd name="connsiteY5" fmla="*/ 3494223 h 3494223"/>
              <a:gd name="connsiteX6" fmla="*/ 916572 w 1083158"/>
              <a:gd name="connsiteY6" fmla="*/ 3494223 h 3494223"/>
              <a:gd name="connsiteX7" fmla="*/ 916572 w 1083158"/>
              <a:gd name="connsiteY7" fmla="*/ 1223854 h 3494223"/>
              <a:gd name="connsiteX8" fmla="*/ 784610 w 1083158"/>
              <a:gd name="connsiteY8" fmla="*/ 903247 h 3494223"/>
              <a:gd name="connsiteX9" fmla="*/ 66003 w 1083158"/>
              <a:gd name="connsiteY9" fmla="*/ 184982 h 3494223"/>
              <a:gd name="connsiteX10" fmla="*/ 0 w 1083158"/>
              <a:gd name="connsiteY10" fmla="*/ 149909 h 3494223"/>
              <a:gd name="connsiteX11" fmla="*/ 8394 w 1083158"/>
              <a:gd name="connsiteY11" fmla="*/ 145353 h 3494223"/>
              <a:gd name="connsiteX12" fmla="*/ 121538 w 1083158"/>
              <a:gd name="connsiteY12" fmla="*/ 52001 h 3494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83158" h="3494223">
                <a:moveTo>
                  <a:pt x="164443" y="0"/>
                </a:moveTo>
                <a:lnTo>
                  <a:pt x="169997" y="16231"/>
                </a:lnTo>
                <a:cubicBezTo>
                  <a:pt x="183022" y="45615"/>
                  <a:pt x="197966" y="72999"/>
                  <a:pt x="213644" y="98138"/>
                </a:cubicBezTo>
                <a:lnTo>
                  <a:pt x="901546" y="785713"/>
                </a:lnTo>
                <a:cubicBezTo>
                  <a:pt x="1018483" y="902594"/>
                  <a:pt x="1083158" y="1058653"/>
                  <a:pt x="1083158" y="1223854"/>
                </a:cubicBezTo>
                <a:lnTo>
                  <a:pt x="1083158" y="3494223"/>
                </a:lnTo>
                <a:lnTo>
                  <a:pt x="916572" y="3494223"/>
                </a:lnTo>
                <a:lnTo>
                  <a:pt x="916572" y="1223854"/>
                </a:lnTo>
                <a:cubicBezTo>
                  <a:pt x="916572" y="1103055"/>
                  <a:pt x="870189" y="988786"/>
                  <a:pt x="784610" y="903247"/>
                </a:cubicBezTo>
                <a:lnTo>
                  <a:pt x="66003" y="184982"/>
                </a:lnTo>
                <a:lnTo>
                  <a:pt x="0" y="149909"/>
                </a:lnTo>
                <a:lnTo>
                  <a:pt x="8394" y="145353"/>
                </a:lnTo>
                <a:cubicBezTo>
                  <a:pt x="49066" y="117876"/>
                  <a:pt x="86951" y="86588"/>
                  <a:pt x="121538" y="5200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sz="6000" dirty="0"/>
          </a:p>
        </p:txBody>
      </p:sp>
      <p:sp>
        <p:nvSpPr>
          <p:cNvPr id="12" name="Freeform 384">
            <a:extLst>
              <a:ext uri="{FF2B5EF4-FFF2-40B4-BE49-F238E27FC236}">
                <a16:creationId xmlns:a16="http://schemas.microsoft.com/office/drawing/2014/main" id="{CBEF00BA-B385-42AB-9F19-91184EC14A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15931" y="8561315"/>
            <a:ext cx="983603" cy="1100297"/>
          </a:xfrm>
          <a:custGeom>
            <a:avLst/>
            <a:gdLst>
              <a:gd name="T0" fmla="*/ 1809 w 1810"/>
              <a:gd name="T1" fmla="*/ 904 h 1810"/>
              <a:gd name="T2" fmla="*/ 1809 w 1810"/>
              <a:gd name="T3" fmla="*/ 904 h 1810"/>
              <a:gd name="T4" fmla="*/ 1759 w 1810"/>
              <a:gd name="T5" fmla="*/ 1201 h 1810"/>
              <a:gd name="T6" fmla="*/ 1759 w 1810"/>
              <a:gd name="T7" fmla="*/ 1201 h 1810"/>
              <a:gd name="T8" fmla="*/ 1152 w 1810"/>
              <a:gd name="T9" fmla="*/ 1774 h 1810"/>
              <a:gd name="T10" fmla="*/ 1152 w 1810"/>
              <a:gd name="T11" fmla="*/ 1774 h 1810"/>
              <a:gd name="T12" fmla="*/ 905 w 1810"/>
              <a:gd name="T13" fmla="*/ 1809 h 1810"/>
              <a:gd name="T14" fmla="*/ 905 w 1810"/>
              <a:gd name="T15" fmla="*/ 1809 h 1810"/>
              <a:gd name="T16" fmla="*/ 0 w 1810"/>
              <a:gd name="T17" fmla="*/ 904 h 1810"/>
              <a:gd name="T18" fmla="*/ 0 w 1810"/>
              <a:gd name="T19" fmla="*/ 904 h 1810"/>
              <a:gd name="T20" fmla="*/ 9 w 1810"/>
              <a:gd name="T21" fmla="*/ 786 h 1810"/>
              <a:gd name="T22" fmla="*/ 9 w 1810"/>
              <a:gd name="T23" fmla="*/ 786 h 1810"/>
              <a:gd name="T24" fmla="*/ 757 w 1810"/>
              <a:gd name="T25" fmla="*/ 12 h 1810"/>
              <a:gd name="T26" fmla="*/ 757 w 1810"/>
              <a:gd name="T27" fmla="*/ 12 h 1810"/>
              <a:gd name="T28" fmla="*/ 905 w 1810"/>
              <a:gd name="T29" fmla="*/ 0 h 1810"/>
              <a:gd name="T30" fmla="*/ 905 w 1810"/>
              <a:gd name="T31" fmla="*/ 0 h 1810"/>
              <a:gd name="T32" fmla="*/ 1809 w 1810"/>
              <a:gd name="T33" fmla="*/ 904 h 1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810" h="1810">
                <a:moveTo>
                  <a:pt x="1809" y="904"/>
                </a:moveTo>
                <a:lnTo>
                  <a:pt x="1809" y="904"/>
                </a:lnTo>
                <a:cubicBezTo>
                  <a:pt x="1809" y="1008"/>
                  <a:pt x="1792" y="1108"/>
                  <a:pt x="1759" y="1201"/>
                </a:cubicBezTo>
                <a:lnTo>
                  <a:pt x="1759" y="1201"/>
                </a:lnTo>
                <a:cubicBezTo>
                  <a:pt x="1663" y="1478"/>
                  <a:pt x="1436" y="1693"/>
                  <a:pt x="1152" y="1774"/>
                </a:cubicBezTo>
                <a:lnTo>
                  <a:pt x="1152" y="1774"/>
                </a:lnTo>
                <a:cubicBezTo>
                  <a:pt x="1073" y="1797"/>
                  <a:pt x="991" y="1809"/>
                  <a:pt x="905" y="1809"/>
                </a:cubicBezTo>
                <a:lnTo>
                  <a:pt x="905" y="1809"/>
                </a:lnTo>
                <a:cubicBezTo>
                  <a:pt x="406" y="1809"/>
                  <a:pt x="0" y="1403"/>
                  <a:pt x="0" y="904"/>
                </a:cubicBezTo>
                <a:lnTo>
                  <a:pt x="0" y="904"/>
                </a:lnTo>
                <a:cubicBezTo>
                  <a:pt x="0" y="863"/>
                  <a:pt x="3" y="824"/>
                  <a:pt x="9" y="786"/>
                </a:cubicBezTo>
                <a:lnTo>
                  <a:pt x="9" y="786"/>
                </a:lnTo>
                <a:cubicBezTo>
                  <a:pt x="60" y="391"/>
                  <a:pt x="366" y="75"/>
                  <a:pt x="757" y="12"/>
                </a:cubicBezTo>
                <a:lnTo>
                  <a:pt x="757" y="12"/>
                </a:lnTo>
                <a:cubicBezTo>
                  <a:pt x="806" y="4"/>
                  <a:pt x="855" y="0"/>
                  <a:pt x="905" y="0"/>
                </a:cubicBezTo>
                <a:lnTo>
                  <a:pt x="905" y="0"/>
                </a:lnTo>
                <a:cubicBezTo>
                  <a:pt x="1404" y="0"/>
                  <a:pt x="1809" y="405"/>
                  <a:pt x="1809" y="904"/>
                </a:cubicBezTo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000" dirty="0"/>
          </a:p>
        </p:txBody>
      </p:sp>
      <p:sp>
        <p:nvSpPr>
          <p:cNvPr id="13" name="Freeform 463">
            <a:extLst>
              <a:ext uri="{FF2B5EF4-FFF2-40B4-BE49-F238E27FC236}">
                <a16:creationId xmlns:a16="http://schemas.microsoft.com/office/drawing/2014/main" id="{0F30DAEA-EC39-4830-94AC-1B113572B2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78514" y="7020899"/>
            <a:ext cx="2072763" cy="67092"/>
          </a:xfrm>
          <a:custGeom>
            <a:avLst/>
            <a:gdLst>
              <a:gd name="T0" fmla="*/ 3755 w 3810"/>
              <a:gd name="T1" fmla="*/ 110 h 111"/>
              <a:gd name="T2" fmla="*/ 55 w 3810"/>
              <a:gd name="T3" fmla="*/ 110 h 111"/>
              <a:gd name="T4" fmla="*/ 55 w 3810"/>
              <a:gd name="T5" fmla="*/ 110 h 111"/>
              <a:gd name="T6" fmla="*/ 0 w 3810"/>
              <a:gd name="T7" fmla="*/ 55 h 111"/>
              <a:gd name="T8" fmla="*/ 0 w 3810"/>
              <a:gd name="T9" fmla="*/ 55 h 111"/>
              <a:gd name="T10" fmla="*/ 55 w 3810"/>
              <a:gd name="T11" fmla="*/ 0 h 111"/>
              <a:gd name="T12" fmla="*/ 3755 w 3810"/>
              <a:gd name="T13" fmla="*/ 0 h 111"/>
              <a:gd name="T14" fmla="*/ 3755 w 3810"/>
              <a:gd name="T15" fmla="*/ 0 h 111"/>
              <a:gd name="T16" fmla="*/ 3809 w 3810"/>
              <a:gd name="T17" fmla="*/ 55 h 111"/>
              <a:gd name="T18" fmla="*/ 3809 w 3810"/>
              <a:gd name="T19" fmla="*/ 55 h 111"/>
              <a:gd name="T20" fmla="*/ 3755 w 3810"/>
              <a:gd name="T21" fmla="*/ 110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810" h="111">
                <a:moveTo>
                  <a:pt x="3755" y="110"/>
                </a:moveTo>
                <a:lnTo>
                  <a:pt x="55" y="110"/>
                </a:lnTo>
                <a:lnTo>
                  <a:pt x="55" y="110"/>
                </a:lnTo>
                <a:cubicBezTo>
                  <a:pt x="25" y="110"/>
                  <a:pt x="0" y="86"/>
                  <a:pt x="0" y="55"/>
                </a:cubicBezTo>
                <a:lnTo>
                  <a:pt x="0" y="55"/>
                </a:lnTo>
                <a:cubicBezTo>
                  <a:pt x="0" y="25"/>
                  <a:pt x="25" y="0"/>
                  <a:pt x="55" y="0"/>
                </a:cubicBezTo>
                <a:lnTo>
                  <a:pt x="3755" y="0"/>
                </a:lnTo>
                <a:lnTo>
                  <a:pt x="3755" y="0"/>
                </a:lnTo>
                <a:cubicBezTo>
                  <a:pt x="3786" y="0"/>
                  <a:pt x="3809" y="25"/>
                  <a:pt x="3809" y="55"/>
                </a:cubicBezTo>
                <a:lnTo>
                  <a:pt x="3809" y="55"/>
                </a:lnTo>
                <a:cubicBezTo>
                  <a:pt x="3809" y="86"/>
                  <a:pt x="3786" y="110"/>
                  <a:pt x="3755" y="110"/>
                </a:cubicBez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6000" dirty="0"/>
          </a:p>
        </p:txBody>
      </p:sp>
      <p:sp>
        <p:nvSpPr>
          <p:cNvPr id="14" name="Freeform 37">
            <a:extLst>
              <a:ext uri="{FF2B5EF4-FFF2-40B4-BE49-F238E27FC236}">
                <a16:creationId xmlns:a16="http://schemas.microsoft.com/office/drawing/2014/main" id="{1A7C050A-6072-4E48-94EA-F6582FDDCB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23282" y="11464320"/>
            <a:ext cx="906045" cy="2251680"/>
          </a:xfrm>
          <a:custGeom>
            <a:avLst/>
            <a:gdLst>
              <a:gd name="connsiteX0" fmla="*/ 920794 w 1087807"/>
              <a:gd name="connsiteY0" fmla="*/ 0 h 2416678"/>
              <a:gd name="connsiteX1" fmla="*/ 965817 w 1087807"/>
              <a:gd name="connsiteY1" fmla="*/ 54568 h 2416678"/>
              <a:gd name="connsiteX2" fmla="*/ 1078961 w 1087807"/>
              <a:gd name="connsiteY2" fmla="*/ 147920 h 2416678"/>
              <a:gd name="connsiteX3" fmla="*/ 1087807 w 1087807"/>
              <a:gd name="connsiteY3" fmla="*/ 152721 h 2416678"/>
              <a:gd name="connsiteX4" fmla="*/ 1016821 w 1087807"/>
              <a:gd name="connsiteY4" fmla="*/ 190597 h 2416678"/>
              <a:gd name="connsiteX5" fmla="*/ 298912 w 1087807"/>
              <a:gd name="connsiteY5" fmla="*/ 908456 h 2416678"/>
              <a:gd name="connsiteX6" fmla="*/ 166425 w 1087807"/>
              <a:gd name="connsiteY6" fmla="*/ 1229826 h 2416678"/>
              <a:gd name="connsiteX7" fmla="*/ 166425 w 1087807"/>
              <a:gd name="connsiteY7" fmla="*/ 2333722 h 2416678"/>
              <a:gd name="connsiteX8" fmla="*/ 83539 w 1087807"/>
              <a:gd name="connsiteY8" fmla="*/ 2416678 h 2416678"/>
              <a:gd name="connsiteX9" fmla="*/ 0 w 1087807"/>
              <a:gd name="connsiteY9" fmla="*/ 2333722 h 2416678"/>
              <a:gd name="connsiteX10" fmla="*/ 0 w 1087807"/>
              <a:gd name="connsiteY10" fmla="*/ 1229826 h 2416678"/>
              <a:gd name="connsiteX11" fmla="*/ 182088 w 1087807"/>
              <a:gd name="connsiteY11" fmla="*/ 791534 h 2416678"/>
              <a:gd name="connsiteX12" fmla="*/ 869976 w 1087807"/>
              <a:gd name="connsiteY12" fmla="*/ 103069 h 2416678"/>
              <a:gd name="connsiteX13" fmla="*/ 913479 w 1087807"/>
              <a:gd name="connsiteY13" fmla="*/ 21512 h 2416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087807" h="2416678">
                <a:moveTo>
                  <a:pt x="920794" y="0"/>
                </a:moveTo>
                <a:lnTo>
                  <a:pt x="965817" y="54568"/>
                </a:lnTo>
                <a:cubicBezTo>
                  <a:pt x="1000404" y="89155"/>
                  <a:pt x="1038289" y="120443"/>
                  <a:pt x="1078961" y="147920"/>
                </a:cubicBezTo>
                <a:lnTo>
                  <a:pt x="1087807" y="152721"/>
                </a:lnTo>
                <a:lnTo>
                  <a:pt x="1016821" y="190597"/>
                </a:lnTo>
                <a:lnTo>
                  <a:pt x="298912" y="908456"/>
                </a:lnTo>
                <a:cubicBezTo>
                  <a:pt x="213415" y="994024"/>
                  <a:pt x="166425" y="1108986"/>
                  <a:pt x="166425" y="1229826"/>
                </a:cubicBezTo>
                <a:lnTo>
                  <a:pt x="166425" y="2333722"/>
                </a:lnTo>
                <a:cubicBezTo>
                  <a:pt x="166425" y="2379446"/>
                  <a:pt x="129224" y="2416678"/>
                  <a:pt x="83539" y="2416678"/>
                </a:cubicBezTo>
                <a:cubicBezTo>
                  <a:pt x="37201" y="2416678"/>
                  <a:pt x="0" y="2379446"/>
                  <a:pt x="0" y="2333722"/>
                </a:cubicBezTo>
                <a:lnTo>
                  <a:pt x="0" y="1229826"/>
                </a:lnTo>
                <a:cubicBezTo>
                  <a:pt x="0" y="1064569"/>
                  <a:pt x="65265" y="908456"/>
                  <a:pt x="182088" y="791534"/>
                </a:cubicBezTo>
                <a:lnTo>
                  <a:pt x="869976" y="103069"/>
                </a:lnTo>
                <a:cubicBezTo>
                  <a:pt x="885640" y="78085"/>
                  <a:pt x="900528" y="50814"/>
                  <a:pt x="913479" y="21512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sz="6000" dirty="0"/>
          </a:p>
        </p:txBody>
      </p:sp>
      <p:sp>
        <p:nvSpPr>
          <p:cNvPr id="15" name="Freeform 35">
            <a:extLst>
              <a:ext uri="{FF2B5EF4-FFF2-40B4-BE49-F238E27FC236}">
                <a16:creationId xmlns:a16="http://schemas.microsoft.com/office/drawing/2014/main" id="{AC5A515D-09A7-4CDA-B4FA-10958A9890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28112" y="7812577"/>
            <a:ext cx="3583732" cy="2850610"/>
          </a:xfrm>
          <a:custGeom>
            <a:avLst/>
            <a:gdLst>
              <a:gd name="connsiteX0" fmla="*/ 1344930 w 4302666"/>
              <a:gd name="connsiteY0" fmla="*/ 0 h 3059496"/>
              <a:gd name="connsiteX1" fmla="*/ 4025704 w 4302666"/>
              <a:gd name="connsiteY1" fmla="*/ 0 h 3059496"/>
              <a:gd name="connsiteX2" fmla="*/ 4302666 w 4302666"/>
              <a:gd name="connsiteY2" fmla="*/ 276877 h 3059496"/>
              <a:gd name="connsiteX3" fmla="*/ 4302666 w 4302666"/>
              <a:gd name="connsiteY3" fmla="*/ 1737008 h 3059496"/>
              <a:gd name="connsiteX4" fmla="*/ 3194822 w 4302666"/>
              <a:gd name="connsiteY4" fmla="*/ 2844514 h 3059496"/>
              <a:gd name="connsiteX5" fmla="*/ 613335 w 4302666"/>
              <a:gd name="connsiteY5" fmla="*/ 2844514 h 3059496"/>
              <a:gd name="connsiteX6" fmla="*/ 270235 w 4302666"/>
              <a:gd name="connsiteY6" fmla="*/ 3011908 h 3059496"/>
              <a:gd name="connsiteX7" fmla="*/ 242658 w 4302666"/>
              <a:gd name="connsiteY7" fmla="*/ 3059496 h 3059496"/>
              <a:gd name="connsiteX8" fmla="*/ 213557 w 4302666"/>
              <a:gd name="connsiteY8" fmla="*/ 3005882 h 3059496"/>
              <a:gd name="connsiteX9" fmla="*/ 7061 w 4302666"/>
              <a:gd name="connsiteY9" fmla="*/ 2799386 h 3059496"/>
              <a:gd name="connsiteX10" fmla="*/ 0 w 4302666"/>
              <a:gd name="connsiteY10" fmla="*/ 2795553 h 3059496"/>
              <a:gd name="connsiteX11" fmla="*/ 48648 w 4302666"/>
              <a:gd name="connsiteY11" fmla="*/ 2764744 h 3059496"/>
              <a:gd name="connsiteX12" fmla="*/ 236433 w 4302666"/>
              <a:gd name="connsiteY12" fmla="*/ 2373040 h 3059496"/>
              <a:gd name="connsiteX13" fmla="*/ 236433 w 4302666"/>
              <a:gd name="connsiteY13" fmla="*/ 1106200 h 3059496"/>
              <a:gd name="connsiteX14" fmla="*/ 1344930 w 4302666"/>
              <a:gd name="connsiteY14" fmla="*/ 0 h 3059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302666" h="3059496">
                <a:moveTo>
                  <a:pt x="1344930" y="0"/>
                </a:moveTo>
                <a:lnTo>
                  <a:pt x="4025704" y="0"/>
                </a:lnTo>
                <a:cubicBezTo>
                  <a:pt x="4178556" y="0"/>
                  <a:pt x="4302666" y="123419"/>
                  <a:pt x="4302666" y="276877"/>
                </a:cubicBezTo>
                <a:lnTo>
                  <a:pt x="4302666" y="1737008"/>
                </a:lnTo>
                <a:cubicBezTo>
                  <a:pt x="4302666" y="2348879"/>
                  <a:pt x="3806226" y="2844514"/>
                  <a:pt x="3194822" y="2844514"/>
                </a:cubicBezTo>
                <a:lnTo>
                  <a:pt x="613335" y="2844514"/>
                </a:lnTo>
                <a:cubicBezTo>
                  <a:pt x="441867" y="2851860"/>
                  <a:pt x="335802" y="2923946"/>
                  <a:pt x="270235" y="3011908"/>
                </a:cubicBezTo>
                <a:lnTo>
                  <a:pt x="242658" y="3059496"/>
                </a:lnTo>
                <a:lnTo>
                  <a:pt x="213557" y="3005882"/>
                </a:lnTo>
                <a:cubicBezTo>
                  <a:pt x="158603" y="2924539"/>
                  <a:pt x="88404" y="2854340"/>
                  <a:pt x="7061" y="2799386"/>
                </a:cubicBezTo>
                <a:lnTo>
                  <a:pt x="0" y="2795553"/>
                </a:lnTo>
                <a:lnTo>
                  <a:pt x="48648" y="2764744"/>
                </a:lnTo>
                <a:cubicBezTo>
                  <a:pt x="187749" y="2645060"/>
                  <a:pt x="226635" y="2447320"/>
                  <a:pt x="236433" y="2373040"/>
                </a:cubicBezTo>
                <a:lnTo>
                  <a:pt x="236433" y="1106200"/>
                </a:lnTo>
                <a:cubicBezTo>
                  <a:pt x="236433" y="494982"/>
                  <a:pt x="732872" y="0"/>
                  <a:pt x="1344930" y="0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sz="6000" dirty="0"/>
          </a:p>
        </p:txBody>
      </p:sp>
      <p:sp>
        <p:nvSpPr>
          <p:cNvPr id="16" name="Freeform 545">
            <a:extLst>
              <a:ext uri="{FF2B5EF4-FFF2-40B4-BE49-F238E27FC236}">
                <a16:creationId xmlns:a16="http://schemas.microsoft.com/office/drawing/2014/main" id="{62A083A2-AD6A-45B6-857D-48F1E37586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86174" y="10461340"/>
            <a:ext cx="983603" cy="1100297"/>
          </a:xfrm>
          <a:custGeom>
            <a:avLst/>
            <a:gdLst>
              <a:gd name="T0" fmla="*/ 1809 w 1810"/>
              <a:gd name="T1" fmla="*/ 905 h 1810"/>
              <a:gd name="T2" fmla="*/ 1809 w 1810"/>
              <a:gd name="T3" fmla="*/ 905 h 1810"/>
              <a:gd name="T4" fmla="*/ 905 w 1810"/>
              <a:gd name="T5" fmla="*/ 1809 h 1810"/>
              <a:gd name="T6" fmla="*/ 905 w 1810"/>
              <a:gd name="T7" fmla="*/ 1809 h 1810"/>
              <a:gd name="T8" fmla="*/ 658 w 1810"/>
              <a:gd name="T9" fmla="*/ 1775 h 1810"/>
              <a:gd name="T10" fmla="*/ 658 w 1810"/>
              <a:gd name="T11" fmla="*/ 1775 h 1810"/>
              <a:gd name="T12" fmla="*/ 51 w 1810"/>
              <a:gd name="T13" fmla="*/ 1201 h 1810"/>
              <a:gd name="T14" fmla="*/ 51 w 1810"/>
              <a:gd name="T15" fmla="*/ 1201 h 1810"/>
              <a:gd name="T16" fmla="*/ 0 w 1810"/>
              <a:gd name="T17" fmla="*/ 905 h 1810"/>
              <a:gd name="T18" fmla="*/ 0 w 1810"/>
              <a:gd name="T19" fmla="*/ 905 h 1810"/>
              <a:gd name="T20" fmla="*/ 905 w 1810"/>
              <a:gd name="T21" fmla="*/ 0 h 1810"/>
              <a:gd name="T22" fmla="*/ 905 w 1810"/>
              <a:gd name="T23" fmla="*/ 0 h 1810"/>
              <a:gd name="T24" fmla="*/ 1051 w 1810"/>
              <a:gd name="T25" fmla="*/ 12 h 1810"/>
              <a:gd name="T26" fmla="*/ 1051 w 1810"/>
              <a:gd name="T27" fmla="*/ 13 h 1810"/>
              <a:gd name="T28" fmla="*/ 1051 w 1810"/>
              <a:gd name="T29" fmla="*/ 13 h 1810"/>
              <a:gd name="T30" fmla="*/ 1801 w 1810"/>
              <a:gd name="T31" fmla="*/ 786 h 1810"/>
              <a:gd name="T32" fmla="*/ 1801 w 1810"/>
              <a:gd name="T33" fmla="*/ 786 h 1810"/>
              <a:gd name="T34" fmla="*/ 1809 w 1810"/>
              <a:gd name="T35" fmla="*/ 905 h 1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810" h="1810">
                <a:moveTo>
                  <a:pt x="1809" y="905"/>
                </a:moveTo>
                <a:lnTo>
                  <a:pt x="1809" y="905"/>
                </a:lnTo>
                <a:cubicBezTo>
                  <a:pt x="1809" y="1404"/>
                  <a:pt x="1404" y="1809"/>
                  <a:pt x="905" y="1809"/>
                </a:cubicBezTo>
                <a:lnTo>
                  <a:pt x="905" y="1809"/>
                </a:lnTo>
                <a:cubicBezTo>
                  <a:pt x="819" y="1809"/>
                  <a:pt x="736" y="1797"/>
                  <a:pt x="658" y="1775"/>
                </a:cubicBezTo>
                <a:lnTo>
                  <a:pt x="658" y="1775"/>
                </a:lnTo>
                <a:cubicBezTo>
                  <a:pt x="373" y="1694"/>
                  <a:pt x="146" y="1479"/>
                  <a:pt x="51" y="1201"/>
                </a:cubicBezTo>
                <a:lnTo>
                  <a:pt x="51" y="1201"/>
                </a:lnTo>
                <a:cubicBezTo>
                  <a:pt x="18" y="1108"/>
                  <a:pt x="0" y="1009"/>
                  <a:pt x="0" y="905"/>
                </a:cubicBezTo>
                <a:lnTo>
                  <a:pt x="0" y="905"/>
                </a:lnTo>
                <a:cubicBezTo>
                  <a:pt x="0" y="405"/>
                  <a:pt x="405" y="0"/>
                  <a:pt x="905" y="0"/>
                </a:cubicBezTo>
                <a:lnTo>
                  <a:pt x="905" y="0"/>
                </a:lnTo>
                <a:cubicBezTo>
                  <a:pt x="954" y="0"/>
                  <a:pt x="1003" y="4"/>
                  <a:pt x="1051" y="12"/>
                </a:cubicBezTo>
                <a:lnTo>
                  <a:pt x="1051" y="13"/>
                </a:lnTo>
                <a:lnTo>
                  <a:pt x="1051" y="13"/>
                </a:lnTo>
                <a:cubicBezTo>
                  <a:pt x="1442" y="76"/>
                  <a:pt x="1750" y="391"/>
                  <a:pt x="1801" y="786"/>
                </a:cubicBezTo>
                <a:lnTo>
                  <a:pt x="1801" y="786"/>
                </a:lnTo>
                <a:cubicBezTo>
                  <a:pt x="1806" y="825"/>
                  <a:pt x="1809" y="864"/>
                  <a:pt x="1809" y="905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000" dirty="0"/>
          </a:p>
        </p:txBody>
      </p:sp>
      <p:sp>
        <p:nvSpPr>
          <p:cNvPr id="17" name="Freeform 547">
            <a:extLst>
              <a:ext uri="{FF2B5EF4-FFF2-40B4-BE49-F238E27FC236}">
                <a16:creationId xmlns:a16="http://schemas.microsoft.com/office/drawing/2014/main" id="{B6757852-B5F4-4120-B4C9-BD252487C8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53621" y="8735753"/>
            <a:ext cx="2072763" cy="67091"/>
          </a:xfrm>
          <a:custGeom>
            <a:avLst/>
            <a:gdLst>
              <a:gd name="T0" fmla="*/ 3756 w 3812"/>
              <a:gd name="T1" fmla="*/ 109 h 110"/>
              <a:gd name="T2" fmla="*/ 55 w 3812"/>
              <a:gd name="T3" fmla="*/ 109 h 110"/>
              <a:gd name="T4" fmla="*/ 55 w 3812"/>
              <a:gd name="T5" fmla="*/ 109 h 110"/>
              <a:gd name="T6" fmla="*/ 0 w 3812"/>
              <a:gd name="T7" fmla="*/ 55 h 110"/>
              <a:gd name="T8" fmla="*/ 0 w 3812"/>
              <a:gd name="T9" fmla="*/ 55 h 110"/>
              <a:gd name="T10" fmla="*/ 55 w 3812"/>
              <a:gd name="T11" fmla="*/ 0 h 110"/>
              <a:gd name="T12" fmla="*/ 3756 w 3812"/>
              <a:gd name="T13" fmla="*/ 0 h 110"/>
              <a:gd name="T14" fmla="*/ 3756 w 3812"/>
              <a:gd name="T15" fmla="*/ 0 h 110"/>
              <a:gd name="T16" fmla="*/ 3811 w 3812"/>
              <a:gd name="T17" fmla="*/ 55 h 110"/>
              <a:gd name="T18" fmla="*/ 3811 w 3812"/>
              <a:gd name="T19" fmla="*/ 55 h 110"/>
              <a:gd name="T20" fmla="*/ 3756 w 3812"/>
              <a:gd name="T21" fmla="*/ 109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812" h="110">
                <a:moveTo>
                  <a:pt x="3756" y="109"/>
                </a:moveTo>
                <a:lnTo>
                  <a:pt x="55" y="109"/>
                </a:lnTo>
                <a:lnTo>
                  <a:pt x="55" y="109"/>
                </a:lnTo>
                <a:cubicBezTo>
                  <a:pt x="25" y="109"/>
                  <a:pt x="0" y="85"/>
                  <a:pt x="0" y="55"/>
                </a:cubicBezTo>
                <a:lnTo>
                  <a:pt x="0" y="55"/>
                </a:lnTo>
                <a:cubicBezTo>
                  <a:pt x="0" y="25"/>
                  <a:pt x="25" y="0"/>
                  <a:pt x="55" y="0"/>
                </a:cubicBezTo>
                <a:lnTo>
                  <a:pt x="3756" y="0"/>
                </a:lnTo>
                <a:lnTo>
                  <a:pt x="3756" y="0"/>
                </a:lnTo>
                <a:cubicBezTo>
                  <a:pt x="3786" y="0"/>
                  <a:pt x="3811" y="25"/>
                  <a:pt x="3811" y="55"/>
                </a:cubicBezTo>
                <a:lnTo>
                  <a:pt x="3811" y="55"/>
                </a:lnTo>
                <a:cubicBezTo>
                  <a:pt x="3811" y="85"/>
                  <a:pt x="3786" y="109"/>
                  <a:pt x="3756" y="109"/>
                </a:cubicBez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6000" dirty="0"/>
          </a:p>
        </p:txBody>
      </p:sp>
      <p:sp>
        <p:nvSpPr>
          <p:cNvPr id="18" name="Freeform 31">
            <a:extLst>
              <a:ext uri="{FF2B5EF4-FFF2-40B4-BE49-F238E27FC236}">
                <a16:creationId xmlns:a16="http://schemas.microsoft.com/office/drawing/2014/main" id="{C5DFE565-075B-4DB9-ADD1-58EAB37391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83796" y="8837731"/>
            <a:ext cx="3773519" cy="2858591"/>
          </a:xfrm>
          <a:custGeom>
            <a:avLst/>
            <a:gdLst>
              <a:gd name="connsiteX0" fmla="*/ 276884 w 4530526"/>
              <a:gd name="connsiteY0" fmla="*/ 0 h 3068062"/>
              <a:gd name="connsiteX1" fmla="*/ 3183515 w 4530526"/>
              <a:gd name="connsiteY1" fmla="*/ 0 h 3068062"/>
              <a:gd name="connsiteX2" fmla="*/ 4291052 w 4530526"/>
              <a:gd name="connsiteY2" fmla="*/ 1108024 h 3068062"/>
              <a:gd name="connsiteX3" fmla="*/ 4291052 w 4530526"/>
              <a:gd name="connsiteY3" fmla="*/ 2374805 h 3068062"/>
              <a:gd name="connsiteX4" fmla="*/ 4479072 w 4530526"/>
              <a:gd name="connsiteY4" fmla="*/ 2767139 h 3068062"/>
              <a:gd name="connsiteX5" fmla="*/ 4530526 w 4530526"/>
              <a:gd name="connsiteY5" fmla="*/ 2799809 h 3068062"/>
              <a:gd name="connsiteX6" fmla="*/ 4527345 w 4530526"/>
              <a:gd name="connsiteY6" fmla="*/ 2801536 h 3068062"/>
              <a:gd name="connsiteX7" fmla="*/ 4320849 w 4530526"/>
              <a:gd name="connsiteY7" fmla="*/ 3008032 h 3068062"/>
              <a:gd name="connsiteX8" fmla="*/ 4288266 w 4530526"/>
              <a:gd name="connsiteY8" fmla="*/ 3068062 h 3068062"/>
              <a:gd name="connsiteX9" fmla="*/ 4257294 w 4530526"/>
              <a:gd name="connsiteY9" fmla="*/ 3014624 h 3068062"/>
              <a:gd name="connsiteX10" fmla="*/ 3914255 w 4530526"/>
              <a:gd name="connsiteY10" fmla="*/ 2847152 h 3068062"/>
              <a:gd name="connsiteX11" fmla="*/ 1107537 w 4530526"/>
              <a:gd name="connsiteY11" fmla="*/ 2847152 h 3068062"/>
              <a:gd name="connsiteX12" fmla="*/ 0 w 4530526"/>
              <a:gd name="connsiteY12" fmla="*/ 1739128 h 3068062"/>
              <a:gd name="connsiteX13" fmla="*/ 0 w 4530526"/>
              <a:gd name="connsiteY13" fmla="*/ 277659 h 3068062"/>
              <a:gd name="connsiteX14" fmla="*/ 276884 w 4530526"/>
              <a:gd name="connsiteY14" fmla="*/ 0 h 3068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530526" h="3068062">
                <a:moveTo>
                  <a:pt x="276884" y="0"/>
                </a:moveTo>
                <a:lnTo>
                  <a:pt x="3183515" y="0"/>
                </a:lnTo>
                <a:cubicBezTo>
                  <a:pt x="3794750" y="0"/>
                  <a:pt x="4291052" y="495867"/>
                  <a:pt x="4291052" y="1108024"/>
                </a:cubicBezTo>
                <a:lnTo>
                  <a:pt x="4291052" y="2374805"/>
                </a:lnTo>
                <a:cubicBezTo>
                  <a:pt x="4300848" y="2449119"/>
                  <a:pt x="4339978" y="2647207"/>
                  <a:pt x="4479072" y="2767139"/>
                </a:cubicBezTo>
                <a:lnTo>
                  <a:pt x="4530526" y="2799809"/>
                </a:lnTo>
                <a:lnTo>
                  <a:pt x="4527345" y="2801536"/>
                </a:lnTo>
                <a:cubicBezTo>
                  <a:pt x="4446002" y="2856490"/>
                  <a:pt x="4375803" y="2926689"/>
                  <a:pt x="4320849" y="3008032"/>
                </a:cubicBezTo>
                <a:lnTo>
                  <a:pt x="4288266" y="3068062"/>
                </a:lnTo>
                <a:lnTo>
                  <a:pt x="4257294" y="3014624"/>
                </a:lnTo>
                <a:cubicBezTo>
                  <a:pt x="4191711" y="2926622"/>
                  <a:pt x="4085675" y="2854502"/>
                  <a:pt x="3914255" y="2847152"/>
                </a:cubicBezTo>
                <a:lnTo>
                  <a:pt x="1107537" y="2847152"/>
                </a:lnTo>
                <a:cubicBezTo>
                  <a:pt x="496302" y="2847152"/>
                  <a:pt x="0" y="2350632"/>
                  <a:pt x="0" y="1739128"/>
                </a:cubicBezTo>
                <a:lnTo>
                  <a:pt x="0" y="277659"/>
                </a:lnTo>
                <a:cubicBezTo>
                  <a:pt x="0" y="124130"/>
                  <a:pt x="124076" y="0"/>
                  <a:pt x="276884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sz="6000" dirty="0"/>
          </a:p>
        </p:txBody>
      </p:sp>
      <p:sp>
        <p:nvSpPr>
          <p:cNvPr id="19" name="Freeform 33">
            <a:extLst>
              <a:ext uri="{FF2B5EF4-FFF2-40B4-BE49-F238E27FC236}">
                <a16:creationId xmlns:a16="http://schemas.microsoft.com/office/drawing/2014/main" id="{E9647574-6075-4874-AA5D-FB366FA8B1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59530" y="12495840"/>
            <a:ext cx="902352" cy="1220160"/>
          </a:xfrm>
          <a:custGeom>
            <a:avLst/>
            <a:gdLst>
              <a:gd name="connsiteX0" fmla="*/ 164054 w 1083373"/>
              <a:gd name="connsiteY0" fmla="*/ 0 h 1309570"/>
              <a:gd name="connsiteX1" fmla="*/ 170212 w 1083373"/>
              <a:gd name="connsiteY1" fmla="*/ 17944 h 1309570"/>
              <a:gd name="connsiteX2" fmla="*/ 213859 w 1083373"/>
              <a:gd name="connsiteY2" fmla="*/ 99138 h 1309570"/>
              <a:gd name="connsiteX3" fmla="*/ 901761 w 1083373"/>
              <a:gd name="connsiteY3" fmla="*/ 787640 h 1309570"/>
              <a:gd name="connsiteX4" fmla="*/ 1083373 w 1083373"/>
              <a:gd name="connsiteY4" fmla="*/ 1226610 h 1309570"/>
              <a:gd name="connsiteX5" fmla="*/ 1000406 w 1083373"/>
              <a:gd name="connsiteY5" fmla="*/ 1309570 h 1309570"/>
              <a:gd name="connsiteX6" fmla="*/ 916787 w 1083373"/>
              <a:gd name="connsiteY6" fmla="*/ 1226610 h 1309570"/>
              <a:gd name="connsiteX7" fmla="*/ 784825 w 1083373"/>
              <a:gd name="connsiteY7" fmla="*/ 905221 h 1309570"/>
              <a:gd name="connsiteX8" fmla="*/ 66218 w 1083373"/>
              <a:gd name="connsiteY8" fmla="*/ 187323 h 1309570"/>
              <a:gd name="connsiteX9" fmla="*/ 8801 w 1083373"/>
              <a:gd name="connsiteY9" fmla="*/ 153465 h 1309570"/>
              <a:gd name="connsiteX10" fmla="*/ 0 w 1083373"/>
              <a:gd name="connsiteY10" fmla="*/ 149294 h 1309570"/>
              <a:gd name="connsiteX11" fmla="*/ 8609 w 1083373"/>
              <a:gd name="connsiteY11" fmla="*/ 144621 h 1309570"/>
              <a:gd name="connsiteX12" fmla="*/ 121753 w 1083373"/>
              <a:gd name="connsiteY12" fmla="*/ 51269 h 1309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83373" h="1309570">
                <a:moveTo>
                  <a:pt x="164054" y="0"/>
                </a:moveTo>
                <a:lnTo>
                  <a:pt x="170212" y="17944"/>
                </a:lnTo>
                <a:cubicBezTo>
                  <a:pt x="183237" y="47165"/>
                  <a:pt x="198181" y="74315"/>
                  <a:pt x="213859" y="99138"/>
                </a:cubicBezTo>
                <a:lnTo>
                  <a:pt x="901761" y="787640"/>
                </a:lnTo>
                <a:cubicBezTo>
                  <a:pt x="1018698" y="905221"/>
                  <a:pt x="1083373" y="1060690"/>
                  <a:pt x="1083373" y="1226610"/>
                </a:cubicBezTo>
                <a:cubicBezTo>
                  <a:pt x="1083373" y="1272336"/>
                  <a:pt x="1046136" y="1309570"/>
                  <a:pt x="1000406" y="1309570"/>
                </a:cubicBezTo>
                <a:cubicBezTo>
                  <a:pt x="954024" y="1309570"/>
                  <a:pt x="916787" y="1272336"/>
                  <a:pt x="916787" y="1226610"/>
                </a:cubicBezTo>
                <a:cubicBezTo>
                  <a:pt x="916787" y="1105109"/>
                  <a:pt x="870404" y="990794"/>
                  <a:pt x="784825" y="905221"/>
                </a:cubicBezTo>
                <a:lnTo>
                  <a:pt x="66218" y="187323"/>
                </a:lnTo>
                <a:cubicBezTo>
                  <a:pt x="46701" y="174585"/>
                  <a:pt x="27511" y="163358"/>
                  <a:pt x="8801" y="153465"/>
                </a:cubicBezTo>
                <a:lnTo>
                  <a:pt x="0" y="149294"/>
                </a:lnTo>
                <a:lnTo>
                  <a:pt x="8609" y="144621"/>
                </a:lnTo>
                <a:cubicBezTo>
                  <a:pt x="49281" y="117144"/>
                  <a:pt x="87166" y="85856"/>
                  <a:pt x="121753" y="51269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sz="6000" dirty="0"/>
          </a:p>
        </p:txBody>
      </p:sp>
      <p:sp>
        <p:nvSpPr>
          <p:cNvPr id="20" name="Freeform 698">
            <a:extLst>
              <a:ext uri="{FF2B5EF4-FFF2-40B4-BE49-F238E27FC236}">
                <a16:creationId xmlns:a16="http://schemas.microsoft.com/office/drawing/2014/main" id="{8DC3FA61-A747-4003-9D0F-E497365063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15931" y="11491862"/>
            <a:ext cx="983603" cy="1100297"/>
          </a:xfrm>
          <a:custGeom>
            <a:avLst/>
            <a:gdLst>
              <a:gd name="T0" fmla="*/ 1809 w 1810"/>
              <a:gd name="T1" fmla="*/ 905 h 1810"/>
              <a:gd name="T2" fmla="*/ 1809 w 1810"/>
              <a:gd name="T3" fmla="*/ 905 h 1810"/>
              <a:gd name="T4" fmla="*/ 1759 w 1810"/>
              <a:gd name="T5" fmla="*/ 1201 h 1810"/>
              <a:gd name="T6" fmla="*/ 1759 w 1810"/>
              <a:gd name="T7" fmla="*/ 1201 h 1810"/>
              <a:gd name="T8" fmla="*/ 1152 w 1810"/>
              <a:gd name="T9" fmla="*/ 1774 h 1810"/>
              <a:gd name="T10" fmla="*/ 1152 w 1810"/>
              <a:gd name="T11" fmla="*/ 1774 h 1810"/>
              <a:gd name="T12" fmla="*/ 905 w 1810"/>
              <a:gd name="T13" fmla="*/ 1809 h 1810"/>
              <a:gd name="T14" fmla="*/ 905 w 1810"/>
              <a:gd name="T15" fmla="*/ 1809 h 1810"/>
              <a:gd name="T16" fmla="*/ 0 w 1810"/>
              <a:gd name="T17" fmla="*/ 905 h 1810"/>
              <a:gd name="T18" fmla="*/ 0 w 1810"/>
              <a:gd name="T19" fmla="*/ 905 h 1810"/>
              <a:gd name="T20" fmla="*/ 9 w 1810"/>
              <a:gd name="T21" fmla="*/ 786 h 1810"/>
              <a:gd name="T22" fmla="*/ 9 w 1810"/>
              <a:gd name="T23" fmla="*/ 786 h 1810"/>
              <a:gd name="T24" fmla="*/ 757 w 1810"/>
              <a:gd name="T25" fmla="*/ 12 h 1810"/>
              <a:gd name="T26" fmla="*/ 757 w 1810"/>
              <a:gd name="T27" fmla="*/ 12 h 1810"/>
              <a:gd name="T28" fmla="*/ 905 w 1810"/>
              <a:gd name="T29" fmla="*/ 0 h 1810"/>
              <a:gd name="T30" fmla="*/ 905 w 1810"/>
              <a:gd name="T31" fmla="*/ 0 h 1810"/>
              <a:gd name="T32" fmla="*/ 1809 w 1810"/>
              <a:gd name="T33" fmla="*/ 905 h 1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810" h="1810">
                <a:moveTo>
                  <a:pt x="1809" y="905"/>
                </a:moveTo>
                <a:lnTo>
                  <a:pt x="1809" y="905"/>
                </a:lnTo>
                <a:cubicBezTo>
                  <a:pt x="1809" y="1008"/>
                  <a:pt x="1792" y="1108"/>
                  <a:pt x="1759" y="1201"/>
                </a:cubicBezTo>
                <a:lnTo>
                  <a:pt x="1759" y="1201"/>
                </a:lnTo>
                <a:cubicBezTo>
                  <a:pt x="1663" y="1478"/>
                  <a:pt x="1436" y="1694"/>
                  <a:pt x="1152" y="1774"/>
                </a:cubicBezTo>
                <a:lnTo>
                  <a:pt x="1152" y="1774"/>
                </a:lnTo>
                <a:cubicBezTo>
                  <a:pt x="1073" y="1797"/>
                  <a:pt x="991" y="1809"/>
                  <a:pt x="905" y="1809"/>
                </a:cubicBezTo>
                <a:lnTo>
                  <a:pt x="905" y="1809"/>
                </a:lnTo>
                <a:cubicBezTo>
                  <a:pt x="406" y="1809"/>
                  <a:pt x="0" y="1404"/>
                  <a:pt x="0" y="905"/>
                </a:cubicBezTo>
                <a:lnTo>
                  <a:pt x="0" y="905"/>
                </a:lnTo>
                <a:cubicBezTo>
                  <a:pt x="0" y="864"/>
                  <a:pt x="3" y="825"/>
                  <a:pt x="9" y="786"/>
                </a:cubicBezTo>
                <a:lnTo>
                  <a:pt x="9" y="786"/>
                </a:lnTo>
                <a:cubicBezTo>
                  <a:pt x="60" y="391"/>
                  <a:pt x="366" y="76"/>
                  <a:pt x="757" y="12"/>
                </a:cubicBezTo>
                <a:lnTo>
                  <a:pt x="757" y="12"/>
                </a:lnTo>
                <a:cubicBezTo>
                  <a:pt x="806" y="4"/>
                  <a:pt x="855" y="0"/>
                  <a:pt x="905" y="0"/>
                </a:cubicBezTo>
                <a:lnTo>
                  <a:pt x="905" y="0"/>
                </a:lnTo>
                <a:cubicBezTo>
                  <a:pt x="1404" y="0"/>
                  <a:pt x="1809" y="405"/>
                  <a:pt x="1809" y="905"/>
                </a:cubicBezTo>
              </a:path>
            </a:pathLst>
          </a:custGeom>
          <a:solidFill>
            <a:schemeClr val="accent5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000" dirty="0"/>
          </a:p>
        </p:txBody>
      </p:sp>
      <p:sp>
        <p:nvSpPr>
          <p:cNvPr id="21" name="Freeform 769">
            <a:extLst>
              <a:ext uri="{FF2B5EF4-FFF2-40B4-BE49-F238E27FC236}">
                <a16:creationId xmlns:a16="http://schemas.microsoft.com/office/drawing/2014/main" id="{C34392C4-CE3F-4EE6-AA3F-876A1F2601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78514" y="9948763"/>
            <a:ext cx="2072763" cy="67091"/>
          </a:xfrm>
          <a:custGeom>
            <a:avLst/>
            <a:gdLst>
              <a:gd name="T0" fmla="*/ 3755 w 3810"/>
              <a:gd name="T1" fmla="*/ 109 h 110"/>
              <a:gd name="T2" fmla="*/ 55 w 3810"/>
              <a:gd name="T3" fmla="*/ 109 h 110"/>
              <a:gd name="T4" fmla="*/ 55 w 3810"/>
              <a:gd name="T5" fmla="*/ 109 h 110"/>
              <a:gd name="T6" fmla="*/ 0 w 3810"/>
              <a:gd name="T7" fmla="*/ 55 h 110"/>
              <a:gd name="T8" fmla="*/ 0 w 3810"/>
              <a:gd name="T9" fmla="*/ 55 h 110"/>
              <a:gd name="T10" fmla="*/ 55 w 3810"/>
              <a:gd name="T11" fmla="*/ 0 h 110"/>
              <a:gd name="T12" fmla="*/ 3755 w 3810"/>
              <a:gd name="T13" fmla="*/ 0 h 110"/>
              <a:gd name="T14" fmla="*/ 3755 w 3810"/>
              <a:gd name="T15" fmla="*/ 0 h 110"/>
              <a:gd name="T16" fmla="*/ 3809 w 3810"/>
              <a:gd name="T17" fmla="*/ 55 h 110"/>
              <a:gd name="T18" fmla="*/ 3809 w 3810"/>
              <a:gd name="T19" fmla="*/ 55 h 110"/>
              <a:gd name="T20" fmla="*/ 3755 w 3810"/>
              <a:gd name="T21" fmla="*/ 109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810" h="110">
                <a:moveTo>
                  <a:pt x="3755" y="109"/>
                </a:moveTo>
                <a:lnTo>
                  <a:pt x="55" y="109"/>
                </a:lnTo>
                <a:lnTo>
                  <a:pt x="55" y="109"/>
                </a:lnTo>
                <a:cubicBezTo>
                  <a:pt x="25" y="109"/>
                  <a:pt x="0" y="85"/>
                  <a:pt x="0" y="55"/>
                </a:cubicBezTo>
                <a:lnTo>
                  <a:pt x="0" y="55"/>
                </a:lnTo>
                <a:cubicBezTo>
                  <a:pt x="0" y="25"/>
                  <a:pt x="25" y="0"/>
                  <a:pt x="55" y="0"/>
                </a:cubicBezTo>
                <a:lnTo>
                  <a:pt x="3755" y="0"/>
                </a:lnTo>
                <a:lnTo>
                  <a:pt x="3755" y="0"/>
                </a:lnTo>
                <a:cubicBezTo>
                  <a:pt x="3786" y="0"/>
                  <a:pt x="3809" y="25"/>
                  <a:pt x="3809" y="55"/>
                </a:cubicBezTo>
                <a:lnTo>
                  <a:pt x="3809" y="55"/>
                </a:lnTo>
                <a:cubicBezTo>
                  <a:pt x="3809" y="85"/>
                  <a:pt x="3786" y="109"/>
                  <a:pt x="3755" y="109"/>
                </a:cubicBez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60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B071EB2-26EF-422F-9F57-DD60E922E482}"/>
              </a:ext>
            </a:extLst>
          </p:cNvPr>
          <p:cNvSpPr txBox="1"/>
          <p:nvPr/>
        </p:nvSpPr>
        <p:spPr>
          <a:xfrm>
            <a:off x="9599791" y="3417388"/>
            <a:ext cx="1542410" cy="52322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r"/>
            <a:r>
              <a:rPr lang="my-MM" sz="2800" b="1" dirty="0">
                <a:solidFill>
                  <a:schemeClr val="bg1"/>
                </a:solidFill>
                <a:ea typeface="League Spartan" charset="0"/>
                <a:cs typeface="Pyidaungsu" panose="020B0502040204020203" pitchFamily="34" charset="0"/>
              </a:rPr>
              <a:t>ဖောင့်များ</a:t>
            </a:r>
            <a:endParaRPr lang="en-US" sz="2800" b="1" dirty="0">
              <a:solidFill>
                <a:schemeClr val="bg1"/>
              </a:solidFill>
              <a:ea typeface="League Spartan" charset="0"/>
              <a:cs typeface="Pyidaungsu" panose="020B0502040204020203" pitchFamily="34" charset="0"/>
            </a:endParaRP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F0F9B296-708C-4B13-9A63-33CA3F57B9CA}"/>
              </a:ext>
            </a:extLst>
          </p:cNvPr>
          <p:cNvSpPr txBox="1">
            <a:spLocks/>
          </p:cNvSpPr>
          <p:nvPr/>
        </p:nvSpPr>
        <p:spPr>
          <a:xfrm>
            <a:off x="8093923" y="4201695"/>
            <a:ext cx="3032677" cy="70173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en-US" sz="1800" dirty="0">
                <a:solidFill>
                  <a:schemeClr val="bg1"/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Display and Printing</a:t>
            </a:r>
          </a:p>
          <a:p>
            <a:pPr algn="r">
              <a:lnSpc>
                <a:spcPct val="100000"/>
              </a:lnSpc>
            </a:pPr>
            <a:r>
              <a:rPr lang="en-US" sz="1800" dirty="0">
                <a:solidFill>
                  <a:schemeClr val="bg1"/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Embedding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FD101D9-D99F-4DA1-A2A9-78883389D123}"/>
              </a:ext>
            </a:extLst>
          </p:cNvPr>
          <p:cNvSpPr txBox="1"/>
          <p:nvPr/>
        </p:nvSpPr>
        <p:spPr>
          <a:xfrm>
            <a:off x="9473153" y="6418010"/>
            <a:ext cx="1669047" cy="52322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r"/>
            <a:r>
              <a:rPr lang="my-MM" sz="2800" b="1" dirty="0">
                <a:solidFill>
                  <a:schemeClr val="bg1"/>
                </a:solidFill>
                <a:ea typeface="League Spartan" charset="0"/>
                <a:cs typeface="Pyidaungsu" panose="020B0502040204020203" pitchFamily="34" charset="0"/>
              </a:rPr>
              <a:t>ဆ</a:t>
            </a:r>
            <a:r>
              <a:rPr lang="my-MM" sz="2800" b="1">
                <a:solidFill>
                  <a:schemeClr val="bg1"/>
                </a:solidFill>
                <a:ea typeface="League Spartan" charset="0"/>
                <a:cs typeface="Pyidaungsu" panose="020B0502040204020203" pitchFamily="34" charset="0"/>
              </a:rPr>
              <a:t>ော့ဝဲမ</a:t>
            </a:r>
            <a:r>
              <a:rPr lang="my-MM" sz="2800" b="1" dirty="0">
                <a:solidFill>
                  <a:schemeClr val="bg1"/>
                </a:solidFill>
                <a:ea typeface="League Spartan" charset="0"/>
                <a:cs typeface="Pyidaungsu" panose="020B0502040204020203" pitchFamily="34" charset="0"/>
              </a:rPr>
              <a:t>ျား</a:t>
            </a:r>
            <a:endParaRPr lang="en-US" sz="2800" b="1" dirty="0">
              <a:solidFill>
                <a:schemeClr val="bg1"/>
              </a:solidFill>
              <a:ea typeface="League Spartan" charset="0"/>
              <a:cs typeface="Pyidaungsu" panose="020B0502040204020203" pitchFamily="34" charset="0"/>
            </a:endParaRPr>
          </a:p>
        </p:txBody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id="{709C1B1F-0C9F-44CF-8606-5B3A50268CCA}"/>
              </a:ext>
            </a:extLst>
          </p:cNvPr>
          <p:cNvSpPr txBox="1">
            <a:spLocks/>
          </p:cNvSpPr>
          <p:nvPr/>
        </p:nvSpPr>
        <p:spPr>
          <a:xfrm>
            <a:off x="8093923" y="7202318"/>
            <a:ext cx="3032677" cy="64633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en-US" sz="1800" dirty="0">
                <a:solidFill>
                  <a:schemeClr val="bg1"/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Microsoft Office, OpenOffice, LibreOffice, Maps, Databases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44936C8-F8B5-44E8-B1F0-2DE81DD92C1F}"/>
              </a:ext>
            </a:extLst>
          </p:cNvPr>
          <p:cNvSpPr txBox="1"/>
          <p:nvPr/>
        </p:nvSpPr>
        <p:spPr>
          <a:xfrm>
            <a:off x="8407156" y="9046155"/>
            <a:ext cx="2541080" cy="830997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r"/>
            <a:r>
              <a:rPr lang="my-MM" sz="2400" b="1" dirty="0">
                <a:solidFill>
                  <a:srgbClr val="002060"/>
                </a:solidFill>
                <a:ea typeface="League Spartan" charset="0"/>
                <a:cs typeface="Pyidaungsu" panose="020B0502040204020203" pitchFamily="34" charset="0"/>
              </a:rPr>
              <a:t>နည်းပညာ</a:t>
            </a:r>
          </a:p>
          <a:p>
            <a:pPr algn="r"/>
            <a:r>
              <a:rPr lang="my-MM" sz="2400" b="1" dirty="0">
                <a:solidFill>
                  <a:srgbClr val="002060"/>
                </a:solidFill>
                <a:ea typeface="League Spartan" charset="0"/>
                <a:cs typeface="Pyidaungsu" panose="020B0502040204020203" pitchFamily="34" charset="0"/>
              </a:rPr>
              <a:t>အထောက်အကူများ</a:t>
            </a:r>
            <a:endParaRPr lang="en-US" sz="2800" b="1" dirty="0">
              <a:solidFill>
                <a:srgbClr val="002060"/>
              </a:solidFill>
              <a:ea typeface="League Spartan" charset="0"/>
              <a:cs typeface="Pyidaungsu" panose="020B0502040204020203" pitchFamily="34" charset="0"/>
            </a:endParaRPr>
          </a:p>
        </p:txBody>
      </p:sp>
      <p:sp>
        <p:nvSpPr>
          <p:cNvPr id="27" name="Subtitle 2">
            <a:extLst>
              <a:ext uri="{FF2B5EF4-FFF2-40B4-BE49-F238E27FC236}">
                <a16:creationId xmlns:a16="http://schemas.microsoft.com/office/drawing/2014/main" id="{1449E432-9172-430B-899A-3F1A1DC08EF2}"/>
              </a:ext>
            </a:extLst>
          </p:cNvPr>
          <p:cNvSpPr txBox="1">
            <a:spLocks/>
          </p:cNvSpPr>
          <p:nvPr/>
        </p:nvSpPr>
        <p:spPr>
          <a:xfrm>
            <a:off x="8093923" y="10138240"/>
            <a:ext cx="3032677" cy="103412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en-US" sz="1800" dirty="0">
                <a:solidFill>
                  <a:srgbClr val="002060"/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Code libraries and Tools</a:t>
            </a:r>
          </a:p>
          <a:p>
            <a:pPr algn="r">
              <a:lnSpc>
                <a:spcPct val="100000"/>
              </a:lnSpc>
            </a:pPr>
            <a:r>
              <a:rPr lang="en-US" sz="1800" dirty="0">
                <a:solidFill>
                  <a:srgbClr val="002060"/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Tech Support</a:t>
            </a:r>
          </a:p>
          <a:p>
            <a:pPr algn="r">
              <a:lnSpc>
                <a:spcPct val="100000"/>
              </a:lnSpc>
            </a:pPr>
            <a:r>
              <a:rPr lang="en-US" sz="1800" dirty="0">
                <a:solidFill>
                  <a:srgbClr val="002060"/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Help Desk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5439187-9EC8-45D8-B261-8A463CB7057A}"/>
              </a:ext>
            </a:extLst>
          </p:cNvPr>
          <p:cNvSpPr txBox="1"/>
          <p:nvPr/>
        </p:nvSpPr>
        <p:spPr>
          <a:xfrm>
            <a:off x="15095909" y="8136120"/>
            <a:ext cx="1226618" cy="52322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a typeface="League Spartan" charset="0"/>
                <a:cs typeface="Pyidaungsu" panose="020B0502040204020203" pitchFamily="34" charset="0"/>
              </a:rPr>
              <a:t>OS</a:t>
            </a:r>
            <a:r>
              <a:rPr lang="my-MM" sz="2800" b="1" dirty="0">
                <a:solidFill>
                  <a:schemeClr val="bg1"/>
                </a:solidFill>
                <a:ea typeface="League Spartan" charset="0"/>
                <a:cs typeface="Pyidaungsu" panose="020B0502040204020203" pitchFamily="34" charset="0"/>
              </a:rPr>
              <a:t> များ</a:t>
            </a:r>
            <a:endParaRPr lang="en-US" sz="2800" b="1" dirty="0">
              <a:solidFill>
                <a:schemeClr val="bg1"/>
              </a:solidFill>
              <a:ea typeface="League Spartan" charset="0"/>
              <a:cs typeface="Pyidaungsu" panose="020B0502040204020203" pitchFamily="34" charset="0"/>
            </a:endParaRPr>
          </a:p>
        </p:txBody>
      </p:sp>
      <p:sp>
        <p:nvSpPr>
          <p:cNvPr id="29" name="Subtitle 2">
            <a:extLst>
              <a:ext uri="{FF2B5EF4-FFF2-40B4-BE49-F238E27FC236}">
                <a16:creationId xmlns:a16="http://schemas.microsoft.com/office/drawing/2014/main" id="{2C4A7626-6E1A-436F-9401-DB2FB342131D}"/>
              </a:ext>
            </a:extLst>
          </p:cNvPr>
          <p:cNvSpPr txBox="1">
            <a:spLocks/>
          </p:cNvSpPr>
          <p:nvPr/>
        </p:nvSpPr>
        <p:spPr>
          <a:xfrm>
            <a:off x="15084709" y="8920428"/>
            <a:ext cx="3032677" cy="64633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1800" dirty="0">
                <a:solidFill>
                  <a:schemeClr val="bg1"/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Android, iOS, Windows 10, Linux, Mac OS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06E05C4-FF53-43F0-8C7E-59F7E9B2B3C9}"/>
              </a:ext>
            </a:extLst>
          </p:cNvPr>
          <p:cNvSpPr txBox="1"/>
          <p:nvPr/>
        </p:nvSpPr>
        <p:spPr>
          <a:xfrm>
            <a:off x="15095909" y="4840450"/>
            <a:ext cx="1963999" cy="52322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my-MM" sz="2800" b="1" dirty="0">
                <a:solidFill>
                  <a:schemeClr val="bg1"/>
                </a:solidFill>
                <a:ea typeface="League Spartan" charset="0"/>
                <a:cs typeface="Pyidaungsu" panose="020B0502040204020203" pitchFamily="34" charset="0"/>
              </a:rPr>
              <a:t>ကီးဘုတ်များ</a:t>
            </a:r>
            <a:endParaRPr lang="en-US" sz="2800" b="1" dirty="0">
              <a:solidFill>
                <a:schemeClr val="bg1"/>
              </a:solidFill>
              <a:ea typeface="League Spartan" charset="0"/>
              <a:cs typeface="Pyidaungsu" panose="020B0502040204020203" pitchFamily="34" charset="0"/>
            </a:endParaRPr>
          </a:p>
        </p:txBody>
      </p:sp>
      <p:sp>
        <p:nvSpPr>
          <p:cNvPr id="31" name="Subtitle 2">
            <a:extLst>
              <a:ext uri="{FF2B5EF4-FFF2-40B4-BE49-F238E27FC236}">
                <a16:creationId xmlns:a16="http://schemas.microsoft.com/office/drawing/2014/main" id="{649D57E8-8690-4867-9AFE-E7F8530811CB}"/>
              </a:ext>
            </a:extLst>
          </p:cNvPr>
          <p:cNvSpPr txBox="1">
            <a:spLocks/>
          </p:cNvSpPr>
          <p:nvPr/>
        </p:nvSpPr>
        <p:spPr>
          <a:xfrm>
            <a:off x="15084709" y="5624758"/>
            <a:ext cx="3032677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1800" dirty="0">
                <a:solidFill>
                  <a:schemeClr val="bg1"/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Input Methods</a:t>
            </a:r>
          </a:p>
        </p:txBody>
      </p:sp>
      <p:sp>
        <p:nvSpPr>
          <p:cNvPr id="32" name="Freeform 716">
            <a:extLst>
              <a:ext uri="{FF2B5EF4-FFF2-40B4-BE49-F238E27FC236}">
                <a16:creationId xmlns:a16="http://schemas.microsoft.com/office/drawing/2014/main" id="{6F1AC0A2-45BC-410A-AEE2-511F2F8C8F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73184" y="5801362"/>
            <a:ext cx="471504" cy="667867"/>
          </a:xfrm>
          <a:custGeom>
            <a:avLst/>
            <a:gdLst/>
            <a:ahLst/>
            <a:cxnLst/>
            <a:rect l="0" t="0" r="r" b="b"/>
            <a:pathLst>
              <a:path w="244116" h="309204">
                <a:moveTo>
                  <a:pt x="137140" y="139256"/>
                </a:moveTo>
                <a:cubicBezTo>
                  <a:pt x="119238" y="139256"/>
                  <a:pt x="104559" y="154512"/>
                  <a:pt x="104559" y="172674"/>
                </a:cubicBezTo>
                <a:cubicBezTo>
                  <a:pt x="104559" y="190836"/>
                  <a:pt x="119238" y="205729"/>
                  <a:pt x="137140" y="205729"/>
                </a:cubicBezTo>
                <a:cubicBezTo>
                  <a:pt x="155400" y="205729"/>
                  <a:pt x="169721" y="190836"/>
                  <a:pt x="169721" y="172674"/>
                </a:cubicBezTo>
                <a:cubicBezTo>
                  <a:pt x="169721" y="154512"/>
                  <a:pt x="155400" y="139256"/>
                  <a:pt x="137140" y="139256"/>
                </a:cubicBezTo>
                <a:close/>
                <a:moveTo>
                  <a:pt x="137140" y="130175"/>
                </a:moveTo>
                <a:cubicBezTo>
                  <a:pt x="160412" y="130175"/>
                  <a:pt x="179030" y="149427"/>
                  <a:pt x="179030" y="172674"/>
                </a:cubicBezTo>
                <a:cubicBezTo>
                  <a:pt x="179030" y="196285"/>
                  <a:pt x="160412" y="215537"/>
                  <a:pt x="137140" y="215537"/>
                </a:cubicBezTo>
                <a:cubicBezTo>
                  <a:pt x="113868" y="215537"/>
                  <a:pt x="95250" y="196285"/>
                  <a:pt x="95250" y="172674"/>
                </a:cubicBezTo>
                <a:cubicBezTo>
                  <a:pt x="95250" y="149427"/>
                  <a:pt x="113868" y="130175"/>
                  <a:pt x="137140" y="130175"/>
                </a:cubicBezTo>
                <a:close/>
                <a:moveTo>
                  <a:pt x="138312" y="107745"/>
                </a:moveTo>
                <a:cubicBezTo>
                  <a:pt x="102551" y="107745"/>
                  <a:pt x="73652" y="136423"/>
                  <a:pt x="73652" y="171911"/>
                </a:cubicBezTo>
                <a:cubicBezTo>
                  <a:pt x="73652" y="183740"/>
                  <a:pt x="76903" y="195211"/>
                  <a:pt x="83405" y="205249"/>
                </a:cubicBezTo>
                <a:cubicBezTo>
                  <a:pt x="84128" y="207399"/>
                  <a:pt x="84128" y="209550"/>
                  <a:pt x="82683" y="210984"/>
                </a:cubicBezTo>
                <a:lnTo>
                  <a:pt x="45477" y="247906"/>
                </a:lnTo>
                <a:cubicBezTo>
                  <a:pt x="41864" y="251491"/>
                  <a:pt x="41864" y="256868"/>
                  <a:pt x="45477" y="260094"/>
                </a:cubicBezTo>
                <a:lnTo>
                  <a:pt x="49450" y="264037"/>
                </a:lnTo>
                <a:cubicBezTo>
                  <a:pt x="52701" y="267263"/>
                  <a:pt x="58481" y="267263"/>
                  <a:pt x="61732" y="264037"/>
                </a:cubicBezTo>
                <a:lnTo>
                  <a:pt x="98577" y="227115"/>
                </a:lnTo>
                <a:cubicBezTo>
                  <a:pt x="100383" y="226040"/>
                  <a:pt x="102551" y="225323"/>
                  <a:pt x="104718" y="226757"/>
                </a:cubicBezTo>
                <a:cubicBezTo>
                  <a:pt x="114832" y="232851"/>
                  <a:pt x="126392" y="236077"/>
                  <a:pt x="138312" y="236077"/>
                </a:cubicBezTo>
                <a:cubicBezTo>
                  <a:pt x="174074" y="236077"/>
                  <a:pt x="202972" y="207399"/>
                  <a:pt x="202972" y="171911"/>
                </a:cubicBezTo>
                <a:cubicBezTo>
                  <a:pt x="202972" y="136423"/>
                  <a:pt x="174074" y="107745"/>
                  <a:pt x="138312" y="107745"/>
                </a:cubicBezTo>
                <a:close/>
                <a:moveTo>
                  <a:pt x="138312" y="98425"/>
                </a:moveTo>
                <a:cubicBezTo>
                  <a:pt x="179492" y="98425"/>
                  <a:pt x="212364" y="131404"/>
                  <a:pt x="212364" y="171911"/>
                </a:cubicBezTo>
                <a:cubicBezTo>
                  <a:pt x="212364" y="212418"/>
                  <a:pt x="179492" y="245397"/>
                  <a:pt x="138312" y="245397"/>
                </a:cubicBezTo>
                <a:cubicBezTo>
                  <a:pt x="126030" y="245397"/>
                  <a:pt x="113749" y="242171"/>
                  <a:pt x="102912" y="236435"/>
                </a:cubicBezTo>
                <a:lnTo>
                  <a:pt x="68234" y="270490"/>
                </a:lnTo>
                <a:cubicBezTo>
                  <a:pt x="64983" y="274074"/>
                  <a:pt x="60287" y="275867"/>
                  <a:pt x="55591" y="275867"/>
                </a:cubicBezTo>
                <a:cubicBezTo>
                  <a:pt x="50895" y="275867"/>
                  <a:pt x="46199" y="274074"/>
                  <a:pt x="42587" y="270490"/>
                </a:cubicBezTo>
                <a:lnTo>
                  <a:pt x="38974" y="266547"/>
                </a:lnTo>
                <a:cubicBezTo>
                  <a:pt x="31750" y="259736"/>
                  <a:pt x="31750" y="248265"/>
                  <a:pt x="38974" y="241095"/>
                </a:cubicBezTo>
                <a:lnTo>
                  <a:pt x="73291" y="207041"/>
                </a:lnTo>
                <a:cubicBezTo>
                  <a:pt x="67150" y="196287"/>
                  <a:pt x="64260" y="184099"/>
                  <a:pt x="64260" y="171911"/>
                </a:cubicBezTo>
                <a:cubicBezTo>
                  <a:pt x="64260" y="131404"/>
                  <a:pt x="97493" y="98425"/>
                  <a:pt x="138312" y="98425"/>
                </a:cubicBezTo>
                <a:close/>
                <a:moveTo>
                  <a:pt x="9707" y="74784"/>
                </a:moveTo>
                <a:lnTo>
                  <a:pt x="9707" y="299856"/>
                </a:lnTo>
                <a:lnTo>
                  <a:pt x="84488" y="299856"/>
                </a:lnTo>
                <a:lnTo>
                  <a:pt x="84488" y="270373"/>
                </a:lnTo>
                <a:cubicBezTo>
                  <a:pt x="84488" y="267497"/>
                  <a:pt x="86645" y="265699"/>
                  <a:pt x="89161" y="265699"/>
                </a:cubicBezTo>
                <a:cubicBezTo>
                  <a:pt x="92038" y="265699"/>
                  <a:pt x="93835" y="267497"/>
                  <a:pt x="93835" y="270373"/>
                </a:cubicBezTo>
                <a:lnTo>
                  <a:pt x="93835" y="299856"/>
                </a:lnTo>
                <a:lnTo>
                  <a:pt x="150280" y="299856"/>
                </a:lnTo>
                <a:lnTo>
                  <a:pt x="150280" y="260306"/>
                </a:lnTo>
                <a:cubicBezTo>
                  <a:pt x="150280" y="257790"/>
                  <a:pt x="152437" y="255632"/>
                  <a:pt x="154954" y="255632"/>
                </a:cubicBezTo>
                <a:cubicBezTo>
                  <a:pt x="157471" y="255632"/>
                  <a:pt x="159628" y="257790"/>
                  <a:pt x="159628" y="260306"/>
                </a:cubicBezTo>
                <a:lnTo>
                  <a:pt x="159628" y="299856"/>
                </a:lnTo>
                <a:lnTo>
                  <a:pt x="234408" y="299856"/>
                </a:lnTo>
                <a:lnTo>
                  <a:pt x="234408" y="74784"/>
                </a:lnTo>
                <a:lnTo>
                  <a:pt x="159628" y="74784"/>
                </a:lnTo>
                <a:lnTo>
                  <a:pt x="159628" y="84851"/>
                </a:lnTo>
                <a:cubicBezTo>
                  <a:pt x="159628" y="87727"/>
                  <a:pt x="157471" y="89525"/>
                  <a:pt x="154954" y="89525"/>
                </a:cubicBezTo>
                <a:cubicBezTo>
                  <a:pt x="152437" y="89525"/>
                  <a:pt x="150280" y="87727"/>
                  <a:pt x="150280" y="84851"/>
                </a:cubicBezTo>
                <a:lnTo>
                  <a:pt x="150280" y="74784"/>
                </a:lnTo>
                <a:lnTo>
                  <a:pt x="93835" y="74784"/>
                </a:lnTo>
                <a:lnTo>
                  <a:pt x="93835" y="96356"/>
                </a:lnTo>
                <a:cubicBezTo>
                  <a:pt x="93835" y="98873"/>
                  <a:pt x="92038" y="101030"/>
                  <a:pt x="89161" y="101030"/>
                </a:cubicBezTo>
                <a:cubicBezTo>
                  <a:pt x="86645" y="101030"/>
                  <a:pt x="84488" y="98873"/>
                  <a:pt x="84488" y="96356"/>
                </a:cubicBezTo>
                <a:lnTo>
                  <a:pt x="84488" y="74784"/>
                </a:lnTo>
                <a:lnTo>
                  <a:pt x="9707" y="74784"/>
                </a:lnTo>
                <a:close/>
                <a:moveTo>
                  <a:pt x="148842" y="9348"/>
                </a:moveTo>
                <a:lnTo>
                  <a:pt x="158909" y="65795"/>
                </a:lnTo>
                <a:lnTo>
                  <a:pt x="230813" y="65795"/>
                </a:lnTo>
                <a:lnTo>
                  <a:pt x="194502" y="9348"/>
                </a:lnTo>
                <a:lnTo>
                  <a:pt x="148842" y="9348"/>
                </a:lnTo>
                <a:close/>
                <a:moveTo>
                  <a:pt x="104981" y="9348"/>
                </a:moveTo>
                <a:lnTo>
                  <a:pt x="94914" y="65795"/>
                </a:lnTo>
                <a:lnTo>
                  <a:pt x="149202" y="65795"/>
                </a:lnTo>
                <a:lnTo>
                  <a:pt x="139135" y="9348"/>
                </a:lnTo>
                <a:lnTo>
                  <a:pt x="104981" y="9348"/>
                </a:lnTo>
                <a:close/>
                <a:moveTo>
                  <a:pt x="49614" y="9348"/>
                </a:moveTo>
                <a:lnTo>
                  <a:pt x="13302" y="65795"/>
                </a:lnTo>
                <a:lnTo>
                  <a:pt x="85566" y="65795"/>
                </a:lnTo>
                <a:lnTo>
                  <a:pt x="95633" y="9348"/>
                </a:lnTo>
                <a:lnTo>
                  <a:pt x="49614" y="9348"/>
                </a:lnTo>
                <a:close/>
                <a:moveTo>
                  <a:pt x="47097" y="0"/>
                </a:moveTo>
                <a:lnTo>
                  <a:pt x="101026" y="0"/>
                </a:lnTo>
                <a:lnTo>
                  <a:pt x="143090" y="0"/>
                </a:lnTo>
                <a:lnTo>
                  <a:pt x="197018" y="0"/>
                </a:lnTo>
                <a:cubicBezTo>
                  <a:pt x="198456" y="0"/>
                  <a:pt x="200254" y="719"/>
                  <a:pt x="200973" y="2157"/>
                </a:cubicBezTo>
                <a:lnTo>
                  <a:pt x="243037" y="67593"/>
                </a:lnTo>
                <a:cubicBezTo>
                  <a:pt x="243397" y="67953"/>
                  <a:pt x="243397" y="68312"/>
                  <a:pt x="243397" y="68312"/>
                </a:cubicBezTo>
                <a:cubicBezTo>
                  <a:pt x="243756" y="68312"/>
                  <a:pt x="243756" y="68672"/>
                  <a:pt x="243756" y="68672"/>
                </a:cubicBezTo>
                <a:cubicBezTo>
                  <a:pt x="243756" y="69391"/>
                  <a:pt x="244116" y="69750"/>
                  <a:pt x="244116" y="70110"/>
                </a:cubicBezTo>
                <a:lnTo>
                  <a:pt x="244116" y="304530"/>
                </a:lnTo>
                <a:cubicBezTo>
                  <a:pt x="244116" y="307046"/>
                  <a:pt x="241958" y="309204"/>
                  <a:pt x="239442" y="309204"/>
                </a:cubicBezTo>
                <a:lnTo>
                  <a:pt x="154954" y="309204"/>
                </a:lnTo>
                <a:lnTo>
                  <a:pt x="89161" y="309204"/>
                </a:lnTo>
                <a:lnTo>
                  <a:pt x="5033" y="309204"/>
                </a:lnTo>
                <a:cubicBezTo>
                  <a:pt x="2157" y="309204"/>
                  <a:pt x="0" y="307046"/>
                  <a:pt x="0" y="304530"/>
                </a:cubicBezTo>
                <a:lnTo>
                  <a:pt x="0" y="70110"/>
                </a:lnTo>
                <a:lnTo>
                  <a:pt x="359" y="70110"/>
                </a:lnTo>
                <a:cubicBezTo>
                  <a:pt x="359" y="69750"/>
                  <a:pt x="359" y="69391"/>
                  <a:pt x="359" y="68672"/>
                </a:cubicBezTo>
                <a:lnTo>
                  <a:pt x="719" y="68312"/>
                </a:lnTo>
                <a:cubicBezTo>
                  <a:pt x="719" y="68312"/>
                  <a:pt x="1079" y="67953"/>
                  <a:pt x="1079" y="67593"/>
                </a:cubicBezTo>
                <a:lnTo>
                  <a:pt x="43143" y="2157"/>
                </a:lnTo>
                <a:cubicBezTo>
                  <a:pt x="43862" y="719"/>
                  <a:pt x="45659" y="0"/>
                  <a:pt x="4709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endParaRPr lang="en-US" sz="3200" dirty="0"/>
          </a:p>
        </p:txBody>
      </p:sp>
      <p:sp>
        <p:nvSpPr>
          <p:cNvPr id="33" name="Freeform 715">
            <a:extLst>
              <a:ext uri="{FF2B5EF4-FFF2-40B4-BE49-F238E27FC236}">
                <a16:creationId xmlns:a16="http://schemas.microsoft.com/office/drawing/2014/main" id="{9C4D9915-75A7-4564-97A4-0883970798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98797" y="8757626"/>
            <a:ext cx="597032" cy="667866"/>
          </a:xfrm>
          <a:custGeom>
            <a:avLst/>
            <a:gdLst/>
            <a:ahLst/>
            <a:cxnLst/>
            <a:rect l="0" t="0" r="r" b="b"/>
            <a:pathLst>
              <a:path w="309203" h="309204">
                <a:moveTo>
                  <a:pt x="39549" y="222656"/>
                </a:moveTo>
                <a:lnTo>
                  <a:pt x="9348" y="252822"/>
                </a:lnTo>
                <a:lnTo>
                  <a:pt x="9348" y="280833"/>
                </a:lnTo>
                <a:cubicBezTo>
                  <a:pt x="9348" y="291248"/>
                  <a:pt x="17977" y="299508"/>
                  <a:pt x="28044" y="299508"/>
                </a:cubicBezTo>
                <a:lnTo>
                  <a:pt x="116850" y="299508"/>
                </a:lnTo>
                <a:lnTo>
                  <a:pt x="39549" y="222656"/>
                </a:lnTo>
                <a:close/>
                <a:moveTo>
                  <a:pt x="110378" y="152268"/>
                </a:moveTo>
                <a:lnTo>
                  <a:pt x="46380" y="216191"/>
                </a:lnTo>
                <a:lnTo>
                  <a:pt x="130153" y="299508"/>
                </a:lnTo>
                <a:lnTo>
                  <a:pt x="159635" y="299508"/>
                </a:lnTo>
                <a:lnTo>
                  <a:pt x="208891" y="251026"/>
                </a:lnTo>
                <a:lnTo>
                  <a:pt x="143815" y="186025"/>
                </a:lnTo>
                <a:lnTo>
                  <a:pt x="110378" y="152268"/>
                </a:lnTo>
                <a:close/>
                <a:moveTo>
                  <a:pt x="9348" y="51714"/>
                </a:moveTo>
                <a:lnTo>
                  <a:pt x="9348" y="239534"/>
                </a:lnTo>
                <a:lnTo>
                  <a:pt x="36313" y="212600"/>
                </a:lnTo>
                <a:lnTo>
                  <a:pt x="103547" y="145804"/>
                </a:lnTo>
                <a:lnTo>
                  <a:pt x="55009" y="96963"/>
                </a:lnTo>
                <a:lnTo>
                  <a:pt x="9348" y="51714"/>
                </a:lnTo>
                <a:close/>
                <a:moveTo>
                  <a:pt x="244294" y="42760"/>
                </a:moveTo>
                <a:cubicBezTo>
                  <a:pt x="231320" y="42760"/>
                  <a:pt x="220508" y="53268"/>
                  <a:pt x="220508" y="66676"/>
                </a:cubicBezTo>
                <a:cubicBezTo>
                  <a:pt x="220508" y="79721"/>
                  <a:pt x="231320" y="90592"/>
                  <a:pt x="244294" y="90592"/>
                </a:cubicBezTo>
                <a:cubicBezTo>
                  <a:pt x="257269" y="90592"/>
                  <a:pt x="268081" y="79721"/>
                  <a:pt x="268081" y="66676"/>
                </a:cubicBezTo>
                <a:cubicBezTo>
                  <a:pt x="268081" y="53268"/>
                  <a:pt x="257269" y="42760"/>
                  <a:pt x="244294" y="42760"/>
                </a:cubicBezTo>
                <a:close/>
                <a:moveTo>
                  <a:pt x="244294" y="33338"/>
                </a:moveTo>
                <a:cubicBezTo>
                  <a:pt x="262315" y="33338"/>
                  <a:pt x="277452" y="48195"/>
                  <a:pt x="277452" y="66676"/>
                </a:cubicBezTo>
                <a:cubicBezTo>
                  <a:pt x="277452" y="84794"/>
                  <a:pt x="262315" y="99651"/>
                  <a:pt x="244294" y="99651"/>
                </a:cubicBezTo>
                <a:cubicBezTo>
                  <a:pt x="225914" y="99651"/>
                  <a:pt x="211137" y="84794"/>
                  <a:pt x="211137" y="66676"/>
                </a:cubicBezTo>
                <a:cubicBezTo>
                  <a:pt x="211137" y="48195"/>
                  <a:pt x="225914" y="33338"/>
                  <a:pt x="244294" y="33338"/>
                </a:cubicBezTo>
                <a:close/>
                <a:moveTo>
                  <a:pt x="243681" y="9375"/>
                </a:moveTo>
                <a:cubicBezTo>
                  <a:pt x="212361" y="9375"/>
                  <a:pt x="187160" y="34975"/>
                  <a:pt x="187160" y="65984"/>
                </a:cubicBezTo>
                <a:cubicBezTo>
                  <a:pt x="187160" y="87618"/>
                  <a:pt x="200120" y="107810"/>
                  <a:pt x="220281" y="117185"/>
                </a:cubicBezTo>
                <a:cubicBezTo>
                  <a:pt x="221361" y="117545"/>
                  <a:pt x="222081" y="118988"/>
                  <a:pt x="222801" y="120069"/>
                </a:cubicBezTo>
                <a:lnTo>
                  <a:pt x="243681" y="204082"/>
                </a:lnTo>
                <a:lnTo>
                  <a:pt x="264561" y="120069"/>
                </a:lnTo>
                <a:cubicBezTo>
                  <a:pt x="264921" y="118988"/>
                  <a:pt x="266001" y="117545"/>
                  <a:pt x="267441" y="117185"/>
                </a:cubicBezTo>
                <a:cubicBezTo>
                  <a:pt x="287242" y="107810"/>
                  <a:pt x="300202" y="87618"/>
                  <a:pt x="300202" y="65984"/>
                </a:cubicBezTo>
                <a:cubicBezTo>
                  <a:pt x="300202" y="34975"/>
                  <a:pt x="274642" y="9375"/>
                  <a:pt x="243681" y="9375"/>
                </a:cubicBezTo>
                <a:close/>
                <a:moveTo>
                  <a:pt x="28044" y="9337"/>
                </a:moveTo>
                <a:cubicBezTo>
                  <a:pt x="17977" y="9337"/>
                  <a:pt x="9348" y="17956"/>
                  <a:pt x="9348" y="28011"/>
                </a:cubicBezTo>
                <a:lnTo>
                  <a:pt x="9348" y="38426"/>
                </a:lnTo>
                <a:lnTo>
                  <a:pt x="58245" y="87267"/>
                </a:lnTo>
                <a:lnTo>
                  <a:pt x="136265" y="9337"/>
                </a:lnTo>
                <a:lnTo>
                  <a:pt x="28044" y="9337"/>
                </a:lnTo>
                <a:close/>
                <a:moveTo>
                  <a:pt x="243681" y="0"/>
                </a:moveTo>
                <a:cubicBezTo>
                  <a:pt x="280042" y="0"/>
                  <a:pt x="309202" y="29566"/>
                  <a:pt x="309202" y="65984"/>
                </a:cubicBezTo>
                <a:cubicBezTo>
                  <a:pt x="309202" y="90863"/>
                  <a:pt x="295162" y="113579"/>
                  <a:pt x="273202" y="124757"/>
                </a:cubicBezTo>
                <a:lnTo>
                  <a:pt x="248361" y="224634"/>
                </a:lnTo>
                <a:cubicBezTo>
                  <a:pt x="247641" y="226797"/>
                  <a:pt x="245841" y="228240"/>
                  <a:pt x="243681" y="228240"/>
                </a:cubicBezTo>
                <a:cubicBezTo>
                  <a:pt x="241521" y="228240"/>
                  <a:pt x="239361" y="226797"/>
                  <a:pt x="239001" y="224634"/>
                </a:cubicBezTo>
                <a:lnTo>
                  <a:pt x="213801" y="124757"/>
                </a:lnTo>
                <a:cubicBezTo>
                  <a:pt x="191840" y="113579"/>
                  <a:pt x="177800" y="90863"/>
                  <a:pt x="177800" y="65984"/>
                </a:cubicBezTo>
                <a:cubicBezTo>
                  <a:pt x="177800" y="29566"/>
                  <a:pt x="207320" y="0"/>
                  <a:pt x="243681" y="0"/>
                </a:cubicBezTo>
                <a:close/>
                <a:moveTo>
                  <a:pt x="28044" y="0"/>
                </a:moveTo>
                <a:lnTo>
                  <a:pt x="183005" y="0"/>
                </a:lnTo>
                <a:cubicBezTo>
                  <a:pt x="185162" y="0"/>
                  <a:pt x="187319" y="2155"/>
                  <a:pt x="187319" y="4668"/>
                </a:cubicBezTo>
                <a:cubicBezTo>
                  <a:pt x="187319" y="7182"/>
                  <a:pt x="185162" y="9337"/>
                  <a:pt x="183005" y="9337"/>
                </a:cubicBezTo>
                <a:lnTo>
                  <a:pt x="149568" y="9337"/>
                </a:lnTo>
                <a:lnTo>
                  <a:pt x="64717" y="94090"/>
                </a:lnTo>
                <a:lnTo>
                  <a:pt x="147051" y="176329"/>
                </a:lnTo>
                <a:lnTo>
                  <a:pt x="191274" y="132157"/>
                </a:lnTo>
                <a:cubicBezTo>
                  <a:pt x="193072" y="130361"/>
                  <a:pt x="195948" y="130361"/>
                  <a:pt x="198105" y="132157"/>
                </a:cubicBezTo>
                <a:cubicBezTo>
                  <a:pt x="199543" y="133953"/>
                  <a:pt x="199543" y="136826"/>
                  <a:pt x="198105" y="138621"/>
                </a:cubicBezTo>
                <a:lnTo>
                  <a:pt x="153882" y="182793"/>
                </a:lnTo>
                <a:lnTo>
                  <a:pt x="215363" y="244203"/>
                </a:lnTo>
                <a:lnTo>
                  <a:pt x="222194" y="237380"/>
                </a:lnTo>
                <a:cubicBezTo>
                  <a:pt x="223992" y="235584"/>
                  <a:pt x="226868" y="235584"/>
                  <a:pt x="228666" y="237380"/>
                </a:cubicBezTo>
                <a:cubicBezTo>
                  <a:pt x="230823" y="239175"/>
                  <a:pt x="230823" y="242407"/>
                  <a:pt x="228666" y="243844"/>
                </a:cubicBezTo>
                <a:lnTo>
                  <a:pt x="218599" y="254258"/>
                </a:lnTo>
                <a:lnTo>
                  <a:pt x="173297" y="299508"/>
                </a:lnTo>
                <a:lnTo>
                  <a:pt x="281159" y="299508"/>
                </a:lnTo>
                <a:cubicBezTo>
                  <a:pt x="291585" y="299508"/>
                  <a:pt x="300214" y="291248"/>
                  <a:pt x="300214" y="280833"/>
                </a:cubicBezTo>
                <a:lnTo>
                  <a:pt x="300214" y="173097"/>
                </a:lnTo>
                <a:lnTo>
                  <a:pt x="275766" y="197158"/>
                </a:lnTo>
                <a:cubicBezTo>
                  <a:pt x="274687" y="198235"/>
                  <a:pt x="273608" y="198594"/>
                  <a:pt x="272170" y="198594"/>
                </a:cubicBezTo>
                <a:cubicBezTo>
                  <a:pt x="271092" y="198594"/>
                  <a:pt x="270013" y="198235"/>
                  <a:pt x="268934" y="197158"/>
                </a:cubicBezTo>
                <a:cubicBezTo>
                  <a:pt x="267496" y="195362"/>
                  <a:pt x="267496" y="192489"/>
                  <a:pt x="268934" y="190694"/>
                </a:cubicBezTo>
                <a:lnTo>
                  <a:pt x="300214" y="159809"/>
                </a:lnTo>
                <a:lnTo>
                  <a:pt x="300214" y="126411"/>
                </a:lnTo>
                <a:cubicBezTo>
                  <a:pt x="300214" y="123897"/>
                  <a:pt x="302012" y="121742"/>
                  <a:pt x="304529" y="121742"/>
                </a:cubicBezTo>
                <a:cubicBezTo>
                  <a:pt x="307405" y="121742"/>
                  <a:pt x="309203" y="123897"/>
                  <a:pt x="309203" y="126411"/>
                </a:cubicBezTo>
                <a:lnTo>
                  <a:pt x="309203" y="280833"/>
                </a:lnTo>
                <a:cubicBezTo>
                  <a:pt x="309203" y="296276"/>
                  <a:pt x="296978" y="309204"/>
                  <a:pt x="281159" y="309204"/>
                </a:cubicBezTo>
                <a:lnTo>
                  <a:pt x="28044" y="309204"/>
                </a:lnTo>
                <a:cubicBezTo>
                  <a:pt x="12584" y="309204"/>
                  <a:pt x="0" y="296276"/>
                  <a:pt x="0" y="280833"/>
                </a:cubicBezTo>
                <a:lnTo>
                  <a:pt x="0" y="28011"/>
                </a:lnTo>
                <a:cubicBezTo>
                  <a:pt x="0" y="12569"/>
                  <a:pt x="12584" y="0"/>
                  <a:pt x="2804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endParaRPr lang="en-US" sz="3200" dirty="0"/>
          </a:p>
        </p:txBody>
      </p:sp>
      <p:sp>
        <p:nvSpPr>
          <p:cNvPr id="34" name="Freeform 714">
            <a:extLst>
              <a:ext uri="{FF2B5EF4-FFF2-40B4-BE49-F238E27FC236}">
                <a16:creationId xmlns:a16="http://schemas.microsoft.com/office/drawing/2014/main" id="{C0C55724-632C-4F5F-A7C1-09D3F25051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49369" y="7315200"/>
            <a:ext cx="504831" cy="679771"/>
          </a:xfrm>
          <a:custGeom>
            <a:avLst/>
            <a:gdLst/>
            <a:ahLst/>
            <a:cxnLst/>
            <a:rect l="0" t="0" r="r" b="b"/>
            <a:pathLst>
              <a:path w="286977" h="309204">
                <a:moveTo>
                  <a:pt x="218899" y="277636"/>
                </a:moveTo>
                <a:cubicBezTo>
                  <a:pt x="220663" y="276225"/>
                  <a:pt x="223485" y="276225"/>
                  <a:pt x="225249" y="277636"/>
                </a:cubicBezTo>
                <a:cubicBezTo>
                  <a:pt x="226308" y="278695"/>
                  <a:pt x="226660" y="279753"/>
                  <a:pt x="226660" y="280811"/>
                </a:cubicBezTo>
                <a:cubicBezTo>
                  <a:pt x="226660" y="281870"/>
                  <a:pt x="226308" y="283281"/>
                  <a:pt x="225249" y="283986"/>
                </a:cubicBezTo>
                <a:cubicBezTo>
                  <a:pt x="224544" y="285045"/>
                  <a:pt x="223133" y="285397"/>
                  <a:pt x="222074" y="285397"/>
                </a:cubicBezTo>
                <a:cubicBezTo>
                  <a:pt x="220663" y="285397"/>
                  <a:pt x="219605" y="285045"/>
                  <a:pt x="218899" y="283986"/>
                </a:cubicBezTo>
                <a:cubicBezTo>
                  <a:pt x="217841" y="283281"/>
                  <a:pt x="217488" y="281870"/>
                  <a:pt x="217488" y="280811"/>
                </a:cubicBezTo>
                <a:cubicBezTo>
                  <a:pt x="217488" y="279753"/>
                  <a:pt x="217841" y="278695"/>
                  <a:pt x="218899" y="277636"/>
                </a:cubicBezTo>
                <a:close/>
                <a:moveTo>
                  <a:pt x="129999" y="277636"/>
                </a:moveTo>
                <a:cubicBezTo>
                  <a:pt x="131763" y="276225"/>
                  <a:pt x="134585" y="276225"/>
                  <a:pt x="136702" y="277636"/>
                </a:cubicBezTo>
                <a:cubicBezTo>
                  <a:pt x="137407" y="278695"/>
                  <a:pt x="137760" y="279753"/>
                  <a:pt x="137760" y="280811"/>
                </a:cubicBezTo>
                <a:cubicBezTo>
                  <a:pt x="137760" y="281870"/>
                  <a:pt x="137407" y="283281"/>
                  <a:pt x="136702" y="283986"/>
                </a:cubicBezTo>
                <a:cubicBezTo>
                  <a:pt x="135643" y="285045"/>
                  <a:pt x="134585" y="285397"/>
                  <a:pt x="133174" y="285397"/>
                </a:cubicBezTo>
                <a:cubicBezTo>
                  <a:pt x="132116" y="285397"/>
                  <a:pt x="130705" y="285045"/>
                  <a:pt x="129999" y="283986"/>
                </a:cubicBezTo>
                <a:cubicBezTo>
                  <a:pt x="129293" y="283281"/>
                  <a:pt x="128588" y="281870"/>
                  <a:pt x="128588" y="280811"/>
                </a:cubicBezTo>
                <a:cubicBezTo>
                  <a:pt x="128588" y="279753"/>
                  <a:pt x="129293" y="278695"/>
                  <a:pt x="129999" y="277636"/>
                </a:cubicBezTo>
                <a:close/>
                <a:moveTo>
                  <a:pt x="177801" y="276225"/>
                </a:moveTo>
                <a:cubicBezTo>
                  <a:pt x="180182" y="276225"/>
                  <a:pt x="182223" y="278342"/>
                  <a:pt x="182223" y="280811"/>
                </a:cubicBezTo>
                <a:cubicBezTo>
                  <a:pt x="182223" y="283633"/>
                  <a:pt x="180182" y="285397"/>
                  <a:pt x="177801" y="285397"/>
                </a:cubicBezTo>
                <a:cubicBezTo>
                  <a:pt x="175079" y="285397"/>
                  <a:pt x="173038" y="283633"/>
                  <a:pt x="173038" y="280811"/>
                </a:cubicBezTo>
                <a:cubicBezTo>
                  <a:pt x="173038" y="278342"/>
                  <a:pt x="175079" y="276225"/>
                  <a:pt x="177801" y="276225"/>
                </a:cubicBezTo>
                <a:close/>
                <a:moveTo>
                  <a:pt x="80137" y="262159"/>
                </a:moveTo>
                <a:lnTo>
                  <a:pt x="80137" y="290530"/>
                </a:lnTo>
                <a:cubicBezTo>
                  <a:pt x="80137" y="295198"/>
                  <a:pt x="84108" y="299508"/>
                  <a:pt x="89522" y="299508"/>
                </a:cubicBezTo>
                <a:lnTo>
                  <a:pt x="268206" y="299508"/>
                </a:lnTo>
                <a:cubicBezTo>
                  <a:pt x="273621" y="299508"/>
                  <a:pt x="277953" y="295198"/>
                  <a:pt x="277953" y="290530"/>
                </a:cubicBezTo>
                <a:lnTo>
                  <a:pt x="277953" y="262159"/>
                </a:lnTo>
                <a:lnTo>
                  <a:pt x="80137" y="262159"/>
                </a:lnTo>
                <a:close/>
                <a:moveTo>
                  <a:pt x="124898" y="156218"/>
                </a:moveTo>
                <a:lnTo>
                  <a:pt x="60644" y="220142"/>
                </a:lnTo>
                <a:lnTo>
                  <a:pt x="188791" y="220142"/>
                </a:lnTo>
                <a:lnTo>
                  <a:pt x="124898" y="156218"/>
                </a:lnTo>
                <a:close/>
                <a:moveTo>
                  <a:pt x="34293" y="131798"/>
                </a:moveTo>
                <a:lnTo>
                  <a:pt x="9746" y="156218"/>
                </a:lnTo>
                <a:lnTo>
                  <a:pt x="9746" y="220142"/>
                </a:lnTo>
                <a:lnTo>
                  <a:pt x="47288" y="220142"/>
                </a:lnTo>
                <a:lnTo>
                  <a:pt x="85191" y="182434"/>
                </a:lnTo>
                <a:lnTo>
                  <a:pt x="34293" y="131798"/>
                </a:lnTo>
                <a:close/>
                <a:moveTo>
                  <a:pt x="186714" y="120366"/>
                </a:moveTo>
                <a:cubicBezTo>
                  <a:pt x="178329" y="120366"/>
                  <a:pt x="171768" y="127119"/>
                  <a:pt x="171768" y="134938"/>
                </a:cubicBezTo>
                <a:cubicBezTo>
                  <a:pt x="171768" y="142757"/>
                  <a:pt x="178329" y="149154"/>
                  <a:pt x="186714" y="149154"/>
                </a:cubicBezTo>
                <a:cubicBezTo>
                  <a:pt x="194734" y="149154"/>
                  <a:pt x="201296" y="142757"/>
                  <a:pt x="201296" y="134938"/>
                </a:cubicBezTo>
                <a:cubicBezTo>
                  <a:pt x="201296" y="127119"/>
                  <a:pt x="194734" y="120366"/>
                  <a:pt x="186714" y="120366"/>
                </a:cubicBezTo>
                <a:close/>
                <a:moveTo>
                  <a:pt x="186714" y="111125"/>
                </a:moveTo>
                <a:cubicBezTo>
                  <a:pt x="199837" y="111125"/>
                  <a:pt x="210774" y="121787"/>
                  <a:pt x="210774" y="134938"/>
                </a:cubicBezTo>
                <a:cubicBezTo>
                  <a:pt x="210774" y="147732"/>
                  <a:pt x="199837" y="158395"/>
                  <a:pt x="186714" y="158395"/>
                </a:cubicBezTo>
                <a:cubicBezTo>
                  <a:pt x="172861" y="158395"/>
                  <a:pt x="161925" y="147732"/>
                  <a:pt x="161925" y="134938"/>
                </a:cubicBezTo>
                <a:cubicBezTo>
                  <a:pt x="161925" y="121787"/>
                  <a:pt x="172861" y="111125"/>
                  <a:pt x="186714" y="111125"/>
                </a:cubicBezTo>
                <a:close/>
                <a:moveTo>
                  <a:pt x="129948" y="71438"/>
                </a:moveTo>
                <a:lnTo>
                  <a:pt x="129948" y="79713"/>
                </a:lnTo>
                <a:lnTo>
                  <a:pt x="249316" y="79713"/>
                </a:lnTo>
                <a:cubicBezTo>
                  <a:pt x="251480" y="79713"/>
                  <a:pt x="253644" y="81512"/>
                  <a:pt x="253644" y="84390"/>
                </a:cubicBezTo>
                <a:lnTo>
                  <a:pt x="253644" y="203119"/>
                </a:lnTo>
                <a:lnTo>
                  <a:pt x="261578" y="203119"/>
                </a:lnTo>
                <a:lnTo>
                  <a:pt x="249316" y="225065"/>
                </a:lnTo>
                <a:lnTo>
                  <a:pt x="236334" y="203119"/>
                </a:lnTo>
                <a:lnTo>
                  <a:pt x="244267" y="203119"/>
                </a:lnTo>
                <a:lnTo>
                  <a:pt x="244267" y="88707"/>
                </a:lnTo>
                <a:lnTo>
                  <a:pt x="129948" y="88707"/>
                </a:lnTo>
                <a:lnTo>
                  <a:pt x="129948" y="96982"/>
                </a:lnTo>
                <a:lnTo>
                  <a:pt x="107950" y="84390"/>
                </a:lnTo>
                <a:lnTo>
                  <a:pt x="129948" y="71438"/>
                </a:lnTo>
                <a:close/>
                <a:moveTo>
                  <a:pt x="80137" y="56023"/>
                </a:moveTo>
                <a:lnTo>
                  <a:pt x="80137" y="79725"/>
                </a:lnTo>
                <a:lnTo>
                  <a:pt x="89522" y="79725"/>
                </a:lnTo>
                <a:cubicBezTo>
                  <a:pt x="92049" y="79725"/>
                  <a:pt x="94215" y="81521"/>
                  <a:pt x="94215" y="84393"/>
                </a:cubicBezTo>
                <a:cubicBezTo>
                  <a:pt x="94215" y="86907"/>
                  <a:pt x="92049" y="88703"/>
                  <a:pt x="89522" y="88703"/>
                </a:cubicBezTo>
                <a:lnTo>
                  <a:pt x="9746" y="88703"/>
                </a:lnTo>
                <a:lnTo>
                  <a:pt x="9746" y="143290"/>
                </a:lnTo>
                <a:lnTo>
                  <a:pt x="30683" y="122102"/>
                </a:lnTo>
                <a:cubicBezTo>
                  <a:pt x="32849" y="119947"/>
                  <a:pt x="35737" y="119947"/>
                  <a:pt x="37542" y="122102"/>
                </a:cubicBezTo>
                <a:lnTo>
                  <a:pt x="91688" y="175611"/>
                </a:lnTo>
                <a:lnTo>
                  <a:pt x="121288" y="146522"/>
                </a:lnTo>
                <a:cubicBezTo>
                  <a:pt x="123093" y="144726"/>
                  <a:pt x="126342" y="144726"/>
                  <a:pt x="128147" y="146522"/>
                </a:cubicBezTo>
                <a:lnTo>
                  <a:pt x="202147" y="220142"/>
                </a:lnTo>
                <a:lnTo>
                  <a:pt x="225972" y="220142"/>
                </a:lnTo>
                <a:cubicBezTo>
                  <a:pt x="228499" y="220142"/>
                  <a:pt x="230665" y="222297"/>
                  <a:pt x="230665" y="224810"/>
                </a:cubicBezTo>
                <a:cubicBezTo>
                  <a:pt x="230665" y="227324"/>
                  <a:pt x="228499" y="229479"/>
                  <a:pt x="225972" y="229479"/>
                </a:cubicBezTo>
                <a:lnTo>
                  <a:pt x="199982" y="229479"/>
                </a:lnTo>
                <a:lnTo>
                  <a:pt x="80137" y="229479"/>
                </a:lnTo>
                <a:lnTo>
                  <a:pt x="80137" y="252822"/>
                </a:lnTo>
                <a:lnTo>
                  <a:pt x="277953" y="252822"/>
                </a:lnTo>
                <a:lnTo>
                  <a:pt x="277953" y="56023"/>
                </a:lnTo>
                <a:lnTo>
                  <a:pt x="80137" y="56023"/>
                </a:lnTo>
                <a:close/>
                <a:moveTo>
                  <a:pt x="157051" y="23813"/>
                </a:moveTo>
                <a:lnTo>
                  <a:pt x="198192" y="23813"/>
                </a:lnTo>
                <a:cubicBezTo>
                  <a:pt x="201054" y="23813"/>
                  <a:pt x="202842" y="25930"/>
                  <a:pt x="202842" y="28399"/>
                </a:cubicBezTo>
                <a:cubicBezTo>
                  <a:pt x="202842" y="30868"/>
                  <a:pt x="201054" y="32985"/>
                  <a:pt x="198192" y="32985"/>
                </a:cubicBezTo>
                <a:lnTo>
                  <a:pt x="157051" y="32985"/>
                </a:lnTo>
                <a:cubicBezTo>
                  <a:pt x="154546" y="32985"/>
                  <a:pt x="152400" y="30868"/>
                  <a:pt x="152400" y="28399"/>
                </a:cubicBezTo>
                <a:cubicBezTo>
                  <a:pt x="152400" y="25930"/>
                  <a:pt x="154546" y="23813"/>
                  <a:pt x="157051" y="23813"/>
                </a:cubicBezTo>
                <a:close/>
                <a:moveTo>
                  <a:pt x="89522" y="9337"/>
                </a:moveTo>
                <a:cubicBezTo>
                  <a:pt x="84108" y="9337"/>
                  <a:pt x="80137" y="13647"/>
                  <a:pt x="80137" y="18674"/>
                </a:cubicBezTo>
                <a:lnTo>
                  <a:pt x="80137" y="47045"/>
                </a:lnTo>
                <a:lnTo>
                  <a:pt x="277953" y="47045"/>
                </a:lnTo>
                <a:lnTo>
                  <a:pt x="277953" y="18674"/>
                </a:lnTo>
                <a:cubicBezTo>
                  <a:pt x="277953" y="13647"/>
                  <a:pt x="273621" y="9337"/>
                  <a:pt x="268206" y="9337"/>
                </a:cubicBezTo>
                <a:lnTo>
                  <a:pt x="89522" y="9337"/>
                </a:lnTo>
                <a:close/>
                <a:moveTo>
                  <a:pt x="89522" y="0"/>
                </a:moveTo>
                <a:lnTo>
                  <a:pt x="268206" y="0"/>
                </a:lnTo>
                <a:cubicBezTo>
                  <a:pt x="278675" y="0"/>
                  <a:pt x="286977" y="8260"/>
                  <a:pt x="286977" y="18674"/>
                </a:cubicBezTo>
                <a:lnTo>
                  <a:pt x="286977" y="51354"/>
                </a:lnTo>
                <a:lnTo>
                  <a:pt x="286977" y="257490"/>
                </a:lnTo>
                <a:lnTo>
                  <a:pt x="286977" y="290530"/>
                </a:lnTo>
                <a:cubicBezTo>
                  <a:pt x="286977" y="300585"/>
                  <a:pt x="278675" y="309204"/>
                  <a:pt x="268206" y="309204"/>
                </a:cubicBezTo>
                <a:lnTo>
                  <a:pt x="89522" y="309204"/>
                </a:lnTo>
                <a:cubicBezTo>
                  <a:pt x="79054" y="309204"/>
                  <a:pt x="70751" y="300585"/>
                  <a:pt x="70751" y="290530"/>
                </a:cubicBezTo>
                <a:lnTo>
                  <a:pt x="70751" y="229479"/>
                </a:lnTo>
                <a:lnTo>
                  <a:pt x="49093" y="229479"/>
                </a:lnTo>
                <a:lnTo>
                  <a:pt x="4693" y="229479"/>
                </a:lnTo>
                <a:cubicBezTo>
                  <a:pt x="2166" y="229479"/>
                  <a:pt x="0" y="227324"/>
                  <a:pt x="0" y="224810"/>
                </a:cubicBezTo>
                <a:lnTo>
                  <a:pt x="0" y="84393"/>
                </a:lnTo>
                <a:cubicBezTo>
                  <a:pt x="0" y="81521"/>
                  <a:pt x="2166" y="79725"/>
                  <a:pt x="4693" y="79725"/>
                </a:cubicBezTo>
                <a:lnTo>
                  <a:pt x="70751" y="79725"/>
                </a:lnTo>
                <a:lnTo>
                  <a:pt x="70751" y="18674"/>
                </a:lnTo>
                <a:cubicBezTo>
                  <a:pt x="70751" y="8260"/>
                  <a:pt x="79054" y="0"/>
                  <a:pt x="895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endParaRPr lang="en-US" sz="3200" dirty="0"/>
          </a:p>
        </p:txBody>
      </p:sp>
      <p:sp>
        <p:nvSpPr>
          <p:cNvPr id="35" name="Freeform 713">
            <a:extLst>
              <a:ext uri="{FF2B5EF4-FFF2-40B4-BE49-F238E27FC236}">
                <a16:creationId xmlns:a16="http://schemas.microsoft.com/office/drawing/2014/main" id="{606F75F0-8095-4524-BCD1-EE51F69327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76932" y="10677555"/>
            <a:ext cx="597035" cy="667866"/>
          </a:xfrm>
          <a:custGeom>
            <a:avLst/>
            <a:gdLst/>
            <a:ahLst/>
            <a:cxnLst/>
            <a:rect l="0" t="0" r="r" b="b"/>
            <a:pathLst>
              <a:path w="309204" h="309204">
                <a:moveTo>
                  <a:pt x="124256" y="276165"/>
                </a:moveTo>
                <a:lnTo>
                  <a:pt x="124256" y="299508"/>
                </a:lnTo>
                <a:lnTo>
                  <a:pt x="184948" y="299508"/>
                </a:lnTo>
                <a:lnTo>
                  <a:pt x="184948" y="276165"/>
                </a:lnTo>
                <a:lnTo>
                  <a:pt x="124256" y="276165"/>
                </a:lnTo>
                <a:close/>
                <a:moveTo>
                  <a:pt x="155399" y="250825"/>
                </a:moveTo>
                <a:cubicBezTo>
                  <a:pt x="157869" y="250825"/>
                  <a:pt x="159985" y="252866"/>
                  <a:pt x="159985" y="255247"/>
                </a:cubicBezTo>
                <a:cubicBezTo>
                  <a:pt x="159985" y="257969"/>
                  <a:pt x="157869" y="260010"/>
                  <a:pt x="155399" y="260010"/>
                </a:cubicBezTo>
                <a:cubicBezTo>
                  <a:pt x="152930" y="260010"/>
                  <a:pt x="150813" y="257969"/>
                  <a:pt x="150813" y="255247"/>
                </a:cubicBezTo>
                <a:cubicBezTo>
                  <a:pt x="150813" y="252866"/>
                  <a:pt x="152930" y="250825"/>
                  <a:pt x="155399" y="250825"/>
                </a:cubicBezTo>
                <a:close/>
                <a:moveTo>
                  <a:pt x="9337" y="243485"/>
                </a:moveTo>
                <a:lnTo>
                  <a:pt x="9337" y="257490"/>
                </a:lnTo>
                <a:cubicBezTo>
                  <a:pt x="9337" y="262518"/>
                  <a:pt x="13647" y="266828"/>
                  <a:pt x="18674" y="266828"/>
                </a:cubicBezTo>
                <a:lnTo>
                  <a:pt x="119587" y="266828"/>
                </a:lnTo>
                <a:lnTo>
                  <a:pt x="189616" y="266828"/>
                </a:lnTo>
                <a:lnTo>
                  <a:pt x="290171" y="266828"/>
                </a:lnTo>
                <a:cubicBezTo>
                  <a:pt x="295557" y="266828"/>
                  <a:pt x="299508" y="262518"/>
                  <a:pt x="299508" y="257490"/>
                </a:cubicBezTo>
                <a:lnTo>
                  <a:pt x="299508" y="243485"/>
                </a:lnTo>
                <a:lnTo>
                  <a:pt x="9337" y="243485"/>
                </a:lnTo>
                <a:close/>
                <a:moveTo>
                  <a:pt x="230011" y="92075"/>
                </a:moveTo>
                <a:cubicBezTo>
                  <a:pt x="232481" y="92075"/>
                  <a:pt x="234597" y="94192"/>
                  <a:pt x="234597" y="96661"/>
                </a:cubicBezTo>
                <a:cubicBezTo>
                  <a:pt x="234597" y="99131"/>
                  <a:pt x="232481" y="101247"/>
                  <a:pt x="230011" y="101247"/>
                </a:cubicBezTo>
                <a:cubicBezTo>
                  <a:pt x="227542" y="101247"/>
                  <a:pt x="225425" y="99131"/>
                  <a:pt x="225425" y="96661"/>
                </a:cubicBezTo>
                <a:cubicBezTo>
                  <a:pt x="225425" y="94192"/>
                  <a:pt x="227542" y="92075"/>
                  <a:pt x="230011" y="92075"/>
                </a:cubicBezTo>
                <a:close/>
                <a:moveTo>
                  <a:pt x="150636" y="49213"/>
                </a:moveTo>
                <a:cubicBezTo>
                  <a:pt x="153106" y="49213"/>
                  <a:pt x="155222" y="51330"/>
                  <a:pt x="155222" y="53799"/>
                </a:cubicBezTo>
                <a:cubicBezTo>
                  <a:pt x="155222" y="56621"/>
                  <a:pt x="153106" y="58385"/>
                  <a:pt x="150636" y="58385"/>
                </a:cubicBezTo>
                <a:cubicBezTo>
                  <a:pt x="148167" y="58385"/>
                  <a:pt x="146050" y="56621"/>
                  <a:pt x="146050" y="53799"/>
                </a:cubicBezTo>
                <a:cubicBezTo>
                  <a:pt x="146050" y="51330"/>
                  <a:pt x="148167" y="49213"/>
                  <a:pt x="150636" y="49213"/>
                </a:cubicBezTo>
                <a:close/>
                <a:moveTo>
                  <a:pt x="18635" y="9338"/>
                </a:moveTo>
                <a:cubicBezTo>
                  <a:pt x="13618" y="9338"/>
                  <a:pt x="9317" y="13647"/>
                  <a:pt x="9317" y="18675"/>
                </a:cubicBezTo>
                <a:lnTo>
                  <a:pt x="9317" y="90504"/>
                </a:lnTo>
                <a:cubicBezTo>
                  <a:pt x="9317" y="95532"/>
                  <a:pt x="13618" y="99841"/>
                  <a:pt x="18635" y="99841"/>
                </a:cubicBezTo>
                <a:lnTo>
                  <a:pt x="150870" y="99841"/>
                </a:lnTo>
                <a:cubicBezTo>
                  <a:pt x="156245" y="99841"/>
                  <a:pt x="160546" y="95532"/>
                  <a:pt x="160546" y="90504"/>
                </a:cubicBezTo>
                <a:lnTo>
                  <a:pt x="160546" y="18675"/>
                </a:lnTo>
                <a:cubicBezTo>
                  <a:pt x="160546" y="13647"/>
                  <a:pt x="156245" y="9338"/>
                  <a:pt x="150870" y="9338"/>
                </a:cubicBezTo>
                <a:lnTo>
                  <a:pt x="18635" y="9338"/>
                </a:lnTo>
                <a:close/>
                <a:moveTo>
                  <a:pt x="274010" y="0"/>
                </a:moveTo>
                <a:lnTo>
                  <a:pt x="290171" y="0"/>
                </a:lnTo>
                <a:cubicBezTo>
                  <a:pt x="300585" y="0"/>
                  <a:pt x="309204" y="8260"/>
                  <a:pt x="309204" y="18674"/>
                </a:cubicBezTo>
                <a:lnTo>
                  <a:pt x="309204" y="238816"/>
                </a:lnTo>
                <a:lnTo>
                  <a:pt x="309204" y="257490"/>
                </a:lnTo>
                <a:cubicBezTo>
                  <a:pt x="309204" y="267905"/>
                  <a:pt x="300585" y="276165"/>
                  <a:pt x="290171" y="276165"/>
                </a:cubicBezTo>
                <a:lnTo>
                  <a:pt x="194285" y="276165"/>
                </a:lnTo>
                <a:lnTo>
                  <a:pt x="194285" y="299508"/>
                </a:lnTo>
                <a:lnTo>
                  <a:pt x="224810" y="299508"/>
                </a:lnTo>
                <a:cubicBezTo>
                  <a:pt x="227324" y="299508"/>
                  <a:pt x="229479" y="301662"/>
                  <a:pt x="229479" y="304176"/>
                </a:cubicBezTo>
                <a:cubicBezTo>
                  <a:pt x="229479" y="307049"/>
                  <a:pt x="227324" y="309204"/>
                  <a:pt x="224810" y="309204"/>
                </a:cubicBezTo>
                <a:lnTo>
                  <a:pt x="189616" y="309204"/>
                </a:lnTo>
                <a:lnTo>
                  <a:pt x="119587" y="309204"/>
                </a:lnTo>
                <a:lnTo>
                  <a:pt x="84393" y="309204"/>
                </a:lnTo>
                <a:cubicBezTo>
                  <a:pt x="81880" y="309204"/>
                  <a:pt x="79725" y="307049"/>
                  <a:pt x="79725" y="304176"/>
                </a:cubicBezTo>
                <a:cubicBezTo>
                  <a:pt x="79725" y="301662"/>
                  <a:pt x="81880" y="299508"/>
                  <a:pt x="84393" y="299508"/>
                </a:cubicBezTo>
                <a:lnTo>
                  <a:pt x="114560" y="299508"/>
                </a:lnTo>
                <a:lnTo>
                  <a:pt x="114560" y="276165"/>
                </a:lnTo>
                <a:lnTo>
                  <a:pt x="18674" y="276165"/>
                </a:lnTo>
                <a:cubicBezTo>
                  <a:pt x="8260" y="276165"/>
                  <a:pt x="0" y="267905"/>
                  <a:pt x="0" y="257490"/>
                </a:cubicBezTo>
                <a:lnTo>
                  <a:pt x="0" y="238816"/>
                </a:lnTo>
                <a:lnTo>
                  <a:pt x="0" y="216551"/>
                </a:lnTo>
                <a:cubicBezTo>
                  <a:pt x="0" y="214037"/>
                  <a:pt x="1795" y="211882"/>
                  <a:pt x="4668" y="211882"/>
                </a:cubicBezTo>
                <a:cubicBezTo>
                  <a:pt x="7182" y="211882"/>
                  <a:pt x="9337" y="214037"/>
                  <a:pt x="9337" y="216551"/>
                </a:cubicBezTo>
                <a:lnTo>
                  <a:pt x="9337" y="233788"/>
                </a:lnTo>
                <a:lnTo>
                  <a:pt x="299508" y="233788"/>
                </a:lnTo>
                <a:lnTo>
                  <a:pt x="299508" y="18674"/>
                </a:lnTo>
                <a:cubicBezTo>
                  <a:pt x="299508" y="13647"/>
                  <a:pt x="295557" y="9337"/>
                  <a:pt x="290171" y="9337"/>
                </a:cubicBezTo>
                <a:lnTo>
                  <a:pt x="274010" y="9337"/>
                </a:lnTo>
                <a:cubicBezTo>
                  <a:pt x="271137" y="9337"/>
                  <a:pt x="269341" y="7182"/>
                  <a:pt x="269341" y="4668"/>
                </a:cubicBezTo>
                <a:cubicBezTo>
                  <a:pt x="269341" y="2155"/>
                  <a:pt x="271137" y="0"/>
                  <a:pt x="274010" y="0"/>
                </a:cubicBezTo>
                <a:close/>
                <a:moveTo>
                  <a:pt x="193689" y="0"/>
                </a:moveTo>
                <a:lnTo>
                  <a:pt x="231780" y="0"/>
                </a:lnTo>
                <a:cubicBezTo>
                  <a:pt x="242201" y="0"/>
                  <a:pt x="250466" y="8264"/>
                  <a:pt x="250466" y="18685"/>
                </a:cubicBezTo>
                <a:lnTo>
                  <a:pt x="250466" y="174990"/>
                </a:lnTo>
                <a:cubicBezTo>
                  <a:pt x="250466" y="185051"/>
                  <a:pt x="242201" y="193316"/>
                  <a:pt x="231780" y="193316"/>
                </a:cubicBezTo>
                <a:lnTo>
                  <a:pt x="18686" y="193316"/>
                </a:lnTo>
                <a:cubicBezTo>
                  <a:pt x="8265" y="193316"/>
                  <a:pt x="0" y="185051"/>
                  <a:pt x="0" y="174990"/>
                </a:cubicBezTo>
                <a:lnTo>
                  <a:pt x="0" y="132590"/>
                </a:lnTo>
                <a:cubicBezTo>
                  <a:pt x="0" y="130075"/>
                  <a:pt x="1797" y="127919"/>
                  <a:pt x="4671" y="127919"/>
                </a:cubicBezTo>
                <a:cubicBezTo>
                  <a:pt x="7187" y="127919"/>
                  <a:pt x="9343" y="130075"/>
                  <a:pt x="9343" y="132590"/>
                </a:cubicBezTo>
                <a:lnTo>
                  <a:pt x="9343" y="174990"/>
                </a:lnTo>
                <a:cubicBezTo>
                  <a:pt x="9343" y="180021"/>
                  <a:pt x="13655" y="183973"/>
                  <a:pt x="18686" y="183973"/>
                </a:cubicBezTo>
                <a:lnTo>
                  <a:pt x="231780" y="183973"/>
                </a:lnTo>
                <a:cubicBezTo>
                  <a:pt x="237170" y="183973"/>
                  <a:pt x="241482" y="180021"/>
                  <a:pt x="241482" y="174990"/>
                </a:cubicBezTo>
                <a:lnTo>
                  <a:pt x="241482" y="18685"/>
                </a:lnTo>
                <a:cubicBezTo>
                  <a:pt x="241482" y="13654"/>
                  <a:pt x="237170" y="9342"/>
                  <a:pt x="231780" y="9342"/>
                </a:cubicBezTo>
                <a:lnTo>
                  <a:pt x="193689" y="9342"/>
                </a:lnTo>
                <a:cubicBezTo>
                  <a:pt x="191173" y="9342"/>
                  <a:pt x="189017" y="7186"/>
                  <a:pt x="189017" y="4671"/>
                </a:cubicBezTo>
                <a:cubicBezTo>
                  <a:pt x="189017" y="2156"/>
                  <a:pt x="191173" y="0"/>
                  <a:pt x="193689" y="0"/>
                </a:cubicBezTo>
                <a:close/>
                <a:moveTo>
                  <a:pt x="18635" y="0"/>
                </a:moveTo>
                <a:lnTo>
                  <a:pt x="150870" y="0"/>
                </a:lnTo>
                <a:cubicBezTo>
                  <a:pt x="161262" y="0"/>
                  <a:pt x="169505" y="8260"/>
                  <a:pt x="169505" y="18675"/>
                </a:cubicBezTo>
                <a:lnTo>
                  <a:pt x="169505" y="90504"/>
                </a:lnTo>
                <a:cubicBezTo>
                  <a:pt x="169505" y="100919"/>
                  <a:pt x="161262" y="109179"/>
                  <a:pt x="150870" y="109179"/>
                </a:cubicBezTo>
                <a:lnTo>
                  <a:pt x="18635" y="109179"/>
                </a:lnTo>
                <a:cubicBezTo>
                  <a:pt x="8242" y="109179"/>
                  <a:pt x="0" y="100919"/>
                  <a:pt x="0" y="90504"/>
                </a:cubicBezTo>
                <a:lnTo>
                  <a:pt x="0" y="18675"/>
                </a:lnTo>
                <a:cubicBezTo>
                  <a:pt x="0" y="8260"/>
                  <a:pt x="8242" y="0"/>
                  <a:pt x="1863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endParaRPr lang="en-US" sz="3200" dirty="0"/>
          </a:p>
        </p:txBody>
      </p:sp>
      <p:sp>
        <p:nvSpPr>
          <p:cNvPr id="36" name="Freeform 712">
            <a:extLst>
              <a:ext uri="{FF2B5EF4-FFF2-40B4-BE49-F238E27FC236}">
                <a16:creationId xmlns:a16="http://schemas.microsoft.com/office/drawing/2014/main" id="{BA285D46-B0FE-4FD3-8E08-1CE4E750D5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16655" y="11708077"/>
            <a:ext cx="600096" cy="667866"/>
          </a:xfrm>
          <a:custGeom>
            <a:avLst/>
            <a:gdLst/>
            <a:ahLst/>
            <a:cxnLst/>
            <a:rect l="0" t="0" r="r" b="b"/>
            <a:pathLst>
              <a:path w="310790" h="309204">
                <a:moveTo>
                  <a:pt x="126411" y="276150"/>
                </a:moveTo>
                <a:lnTo>
                  <a:pt x="109891" y="299503"/>
                </a:lnTo>
                <a:lnTo>
                  <a:pt x="199313" y="299503"/>
                </a:lnTo>
                <a:lnTo>
                  <a:pt x="182434" y="276150"/>
                </a:lnTo>
                <a:lnTo>
                  <a:pt x="126411" y="276150"/>
                </a:lnTo>
                <a:close/>
                <a:moveTo>
                  <a:pt x="9337" y="150044"/>
                </a:moveTo>
                <a:lnTo>
                  <a:pt x="9337" y="229444"/>
                </a:lnTo>
                <a:lnTo>
                  <a:pt x="149754" y="229444"/>
                </a:lnTo>
                <a:lnTo>
                  <a:pt x="149754" y="150044"/>
                </a:lnTo>
                <a:lnTo>
                  <a:pt x="82239" y="195313"/>
                </a:lnTo>
                <a:cubicBezTo>
                  <a:pt x="81520" y="195672"/>
                  <a:pt x="80443" y="195672"/>
                  <a:pt x="79725" y="195672"/>
                </a:cubicBezTo>
                <a:cubicBezTo>
                  <a:pt x="78647" y="195672"/>
                  <a:pt x="77570" y="195672"/>
                  <a:pt x="77211" y="195313"/>
                </a:cubicBezTo>
                <a:lnTo>
                  <a:pt x="9337" y="150044"/>
                </a:lnTo>
                <a:close/>
                <a:moveTo>
                  <a:pt x="49559" y="106212"/>
                </a:moveTo>
                <a:cubicBezTo>
                  <a:pt x="51713" y="104775"/>
                  <a:pt x="54586" y="105134"/>
                  <a:pt x="55664" y="107290"/>
                </a:cubicBezTo>
                <a:cubicBezTo>
                  <a:pt x="57459" y="109446"/>
                  <a:pt x="56741" y="112320"/>
                  <a:pt x="54586" y="113757"/>
                </a:cubicBezTo>
                <a:lnTo>
                  <a:pt x="13287" y="141421"/>
                </a:lnTo>
                <a:lnTo>
                  <a:pt x="79725" y="185612"/>
                </a:lnTo>
                <a:lnTo>
                  <a:pt x="151908" y="137469"/>
                </a:lnTo>
                <a:lnTo>
                  <a:pt x="152267" y="137469"/>
                </a:lnTo>
                <a:cubicBezTo>
                  <a:pt x="152627" y="137110"/>
                  <a:pt x="152986" y="137110"/>
                  <a:pt x="153345" y="136751"/>
                </a:cubicBezTo>
                <a:cubicBezTo>
                  <a:pt x="153345" y="136751"/>
                  <a:pt x="153704" y="136751"/>
                  <a:pt x="154063" y="136751"/>
                </a:cubicBezTo>
                <a:cubicBezTo>
                  <a:pt x="154422" y="136751"/>
                  <a:pt x="154422" y="136751"/>
                  <a:pt x="154422" y="136751"/>
                </a:cubicBezTo>
                <a:cubicBezTo>
                  <a:pt x="154781" y="136751"/>
                  <a:pt x="154781" y="136751"/>
                  <a:pt x="154781" y="136751"/>
                </a:cubicBezTo>
                <a:cubicBezTo>
                  <a:pt x="155500" y="136751"/>
                  <a:pt x="155500" y="136751"/>
                  <a:pt x="155859" y="136751"/>
                </a:cubicBezTo>
                <a:cubicBezTo>
                  <a:pt x="156218" y="137110"/>
                  <a:pt x="156577" y="137110"/>
                  <a:pt x="156577" y="137469"/>
                </a:cubicBezTo>
                <a:cubicBezTo>
                  <a:pt x="156936" y="137469"/>
                  <a:pt x="157295" y="137469"/>
                  <a:pt x="157295" y="137829"/>
                </a:cubicBezTo>
                <a:cubicBezTo>
                  <a:pt x="157654" y="137829"/>
                  <a:pt x="158013" y="138188"/>
                  <a:pt x="158013" y="138188"/>
                </a:cubicBezTo>
                <a:cubicBezTo>
                  <a:pt x="158372" y="138547"/>
                  <a:pt x="158372" y="138547"/>
                  <a:pt x="158372" y="138906"/>
                </a:cubicBezTo>
                <a:cubicBezTo>
                  <a:pt x="158372" y="138906"/>
                  <a:pt x="158372" y="138906"/>
                  <a:pt x="158372" y="139266"/>
                </a:cubicBezTo>
                <a:cubicBezTo>
                  <a:pt x="158732" y="139266"/>
                  <a:pt x="159091" y="139625"/>
                  <a:pt x="159091" y="139984"/>
                </a:cubicBezTo>
                <a:cubicBezTo>
                  <a:pt x="159091" y="140344"/>
                  <a:pt x="159091" y="140703"/>
                  <a:pt x="159091" y="141062"/>
                </a:cubicBezTo>
                <a:cubicBezTo>
                  <a:pt x="159091" y="141062"/>
                  <a:pt x="159091" y="141062"/>
                  <a:pt x="159091" y="141421"/>
                </a:cubicBezTo>
                <a:lnTo>
                  <a:pt x="159091" y="233756"/>
                </a:lnTo>
                <a:cubicBezTo>
                  <a:pt x="159091" y="236630"/>
                  <a:pt x="156936" y="238786"/>
                  <a:pt x="154422" y="238786"/>
                </a:cubicBezTo>
                <a:lnTo>
                  <a:pt x="9337" y="238786"/>
                </a:lnTo>
                <a:lnTo>
                  <a:pt x="9337" y="257468"/>
                </a:lnTo>
                <a:cubicBezTo>
                  <a:pt x="9337" y="262498"/>
                  <a:pt x="13646" y="266809"/>
                  <a:pt x="18674" y="266809"/>
                </a:cubicBezTo>
                <a:lnTo>
                  <a:pt x="124256" y="266809"/>
                </a:lnTo>
                <a:lnTo>
                  <a:pt x="184948" y="266809"/>
                </a:lnTo>
                <a:lnTo>
                  <a:pt x="290530" y="266809"/>
                </a:lnTo>
                <a:cubicBezTo>
                  <a:pt x="295557" y="266809"/>
                  <a:pt x="299508" y="262498"/>
                  <a:pt x="299508" y="257468"/>
                </a:cubicBezTo>
                <a:lnTo>
                  <a:pt x="299508" y="238786"/>
                </a:lnTo>
                <a:lnTo>
                  <a:pt x="178125" y="238786"/>
                </a:lnTo>
                <a:cubicBezTo>
                  <a:pt x="175252" y="238786"/>
                  <a:pt x="173456" y="236630"/>
                  <a:pt x="173456" y="233756"/>
                </a:cubicBezTo>
                <a:cubicBezTo>
                  <a:pt x="173456" y="231600"/>
                  <a:pt x="175252" y="229444"/>
                  <a:pt x="178125" y="229444"/>
                </a:cubicBezTo>
                <a:lnTo>
                  <a:pt x="299508" y="229444"/>
                </a:lnTo>
                <a:lnTo>
                  <a:pt x="299508" y="141062"/>
                </a:lnTo>
                <a:cubicBezTo>
                  <a:pt x="299508" y="138188"/>
                  <a:pt x="301663" y="136392"/>
                  <a:pt x="304176" y="136392"/>
                </a:cubicBezTo>
                <a:cubicBezTo>
                  <a:pt x="307049" y="136392"/>
                  <a:pt x="309204" y="138188"/>
                  <a:pt x="309204" y="141062"/>
                </a:cubicBezTo>
                <a:lnTo>
                  <a:pt x="309204" y="233756"/>
                </a:lnTo>
                <a:lnTo>
                  <a:pt x="309204" y="257468"/>
                </a:lnTo>
                <a:cubicBezTo>
                  <a:pt x="309204" y="267887"/>
                  <a:pt x="300585" y="276150"/>
                  <a:pt x="290530" y="276150"/>
                </a:cubicBezTo>
                <a:lnTo>
                  <a:pt x="194285" y="276150"/>
                </a:lnTo>
                <a:lnTo>
                  <a:pt x="210805" y="299503"/>
                </a:lnTo>
                <a:lnTo>
                  <a:pt x="234148" y="299503"/>
                </a:lnTo>
                <a:cubicBezTo>
                  <a:pt x="236662" y="299503"/>
                  <a:pt x="238816" y="301659"/>
                  <a:pt x="238816" y="304174"/>
                </a:cubicBezTo>
                <a:cubicBezTo>
                  <a:pt x="238816" y="307048"/>
                  <a:pt x="236662" y="309204"/>
                  <a:pt x="234148" y="309204"/>
                </a:cubicBezTo>
                <a:lnTo>
                  <a:pt x="208291" y="309204"/>
                </a:lnTo>
                <a:lnTo>
                  <a:pt x="100913" y="309204"/>
                </a:lnTo>
                <a:lnTo>
                  <a:pt x="75056" y="309204"/>
                </a:lnTo>
                <a:cubicBezTo>
                  <a:pt x="72542" y="309204"/>
                  <a:pt x="70388" y="307048"/>
                  <a:pt x="70388" y="304174"/>
                </a:cubicBezTo>
                <a:cubicBezTo>
                  <a:pt x="70388" y="301659"/>
                  <a:pt x="72542" y="299503"/>
                  <a:pt x="75056" y="299503"/>
                </a:cubicBezTo>
                <a:lnTo>
                  <a:pt x="98040" y="299503"/>
                </a:lnTo>
                <a:lnTo>
                  <a:pt x="114919" y="276150"/>
                </a:lnTo>
                <a:lnTo>
                  <a:pt x="18674" y="276150"/>
                </a:lnTo>
                <a:cubicBezTo>
                  <a:pt x="8260" y="276150"/>
                  <a:pt x="0" y="267887"/>
                  <a:pt x="0" y="257468"/>
                </a:cubicBezTo>
                <a:lnTo>
                  <a:pt x="0" y="233756"/>
                </a:lnTo>
                <a:lnTo>
                  <a:pt x="0" y="141421"/>
                </a:lnTo>
                <a:cubicBezTo>
                  <a:pt x="0" y="140703"/>
                  <a:pt x="0" y="140344"/>
                  <a:pt x="359" y="139625"/>
                </a:cubicBezTo>
                <a:lnTo>
                  <a:pt x="718" y="139266"/>
                </a:lnTo>
                <a:cubicBezTo>
                  <a:pt x="718" y="138906"/>
                  <a:pt x="1077" y="138547"/>
                  <a:pt x="1436" y="138188"/>
                </a:cubicBezTo>
                <a:cubicBezTo>
                  <a:pt x="1436" y="137829"/>
                  <a:pt x="1436" y="137829"/>
                  <a:pt x="1436" y="137829"/>
                </a:cubicBezTo>
                <a:cubicBezTo>
                  <a:pt x="1795" y="137829"/>
                  <a:pt x="2154" y="137469"/>
                  <a:pt x="2154" y="137469"/>
                </a:cubicBezTo>
                <a:lnTo>
                  <a:pt x="49559" y="106212"/>
                </a:lnTo>
                <a:close/>
                <a:moveTo>
                  <a:pt x="177734" y="42514"/>
                </a:moveTo>
                <a:lnTo>
                  <a:pt x="177734" y="82900"/>
                </a:lnTo>
                <a:lnTo>
                  <a:pt x="207566" y="62885"/>
                </a:lnTo>
                <a:lnTo>
                  <a:pt x="177734" y="42514"/>
                </a:lnTo>
                <a:close/>
                <a:moveTo>
                  <a:pt x="170822" y="29290"/>
                </a:moveTo>
                <a:cubicBezTo>
                  <a:pt x="172277" y="28575"/>
                  <a:pt x="174460" y="28933"/>
                  <a:pt x="175551" y="29647"/>
                </a:cubicBezTo>
                <a:lnTo>
                  <a:pt x="218480" y="58597"/>
                </a:lnTo>
                <a:cubicBezTo>
                  <a:pt x="219572" y="59669"/>
                  <a:pt x="220299" y="61098"/>
                  <a:pt x="220299" y="62885"/>
                </a:cubicBezTo>
                <a:cubicBezTo>
                  <a:pt x="220299" y="64315"/>
                  <a:pt x="219572" y="65745"/>
                  <a:pt x="218480" y="66459"/>
                </a:cubicBezTo>
                <a:lnTo>
                  <a:pt x="175551" y="95766"/>
                </a:lnTo>
                <a:cubicBezTo>
                  <a:pt x="174824" y="96123"/>
                  <a:pt x="174096" y="96481"/>
                  <a:pt x="173005" y="96481"/>
                </a:cubicBezTo>
                <a:cubicBezTo>
                  <a:pt x="172277" y="96481"/>
                  <a:pt x="171549" y="96481"/>
                  <a:pt x="170822" y="95766"/>
                </a:cubicBezTo>
                <a:cubicBezTo>
                  <a:pt x="169003" y="95051"/>
                  <a:pt x="168275" y="93622"/>
                  <a:pt x="168275" y="91835"/>
                </a:cubicBezTo>
                <a:lnTo>
                  <a:pt x="168275" y="33579"/>
                </a:lnTo>
                <a:cubicBezTo>
                  <a:pt x="168275" y="31792"/>
                  <a:pt x="169003" y="30362"/>
                  <a:pt x="170822" y="29290"/>
                </a:cubicBezTo>
                <a:close/>
                <a:moveTo>
                  <a:pt x="79574" y="9326"/>
                </a:moveTo>
                <a:lnTo>
                  <a:pt x="79574" y="112636"/>
                </a:lnTo>
                <a:lnTo>
                  <a:pt x="99022" y="112636"/>
                </a:lnTo>
                <a:cubicBezTo>
                  <a:pt x="101543" y="112636"/>
                  <a:pt x="103704" y="114789"/>
                  <a:pt x="103704" y="117300"/>
                </a:cubicBezTo>
                <a:lnTo>
                  <a:pt x="103704" y="135594"/>
                </a:lnTo>
                <a:lnTo>
                  <a:pt x="137198" y="113712"/>
                </a:lnTo>
                <a:cubicBezTo>
                  <a:pt x="138278" y="112995"/>
                  <a:pt x="138998" y="112636"/>
                  <a:pt x="140079" y="112636"/>
                </a:cubicBezTo>
                <a:lnTo>
                  <a:pt x="301066" y="112636"/>
                </a:lnTo>
                <a:lnTo>
                  <a:pt x="301066" y="9326"/>
                </a:lnTo>
                <a:lnTo>
                  <a:pt x="79574" y="9326"/>
                </a:lnTo>
                <a:close/>
                <a:moveTo>
                  <a:pt x="74892" y="0"/>
                </a:moveTo>
                <a:lnTo>
                  <a:pt x="305748" y="0"/>
                </a:lnTo>
                <a:cubicBezTo>
                  <a:pt x="308629" y="0"/>
                  <a:pt x="310790" y="2152"/>
                  <a:pt x="310790" y="4663"/>
                </a:cubicBezTo>
                <a:lnTo>
                  <a:pt x="310790" y="117300"/>
                </a:lnTo>
                <a:cubicBezTo>
                  <a:pt x="310790" y="119811"/>
                  <a:pt x="308629" y="121963"/>
                  <a:pt x="305748" y="121963"/>
                </a:cubicBezTo>
                <a:lnTo>
                  <a:pt x="141159" y="121963"/>
                </a:lnTo>
                <a:lnTo>
                  <a:pt x="101543" y="148149"/>
                </a:lnTo>
                <a:cubicBezTo>
                  <a:pt x="100462" y="148866"/>
                  <a:pt x="99742" y="148866"/>
                  <a:pt x="99022" y="148866"/>
                </a:cubicBezTo>
                <a:cubicBezTo>
                  <a:pt x="98302" y="148866"/>
                  <a:pt x="97581" y="148866"/>
                  <a:pt x="96501" y="148508"/>
                </a:cubicBezTo>
                <a:cubicBezTo>
                  <a:pt x="95060" y="147432"/>
                  <a:pt x="94340" y="145997"/>
                  <a:pt x="94340" y="144562"/>
                </a:cubicBezTo>
                <a:lnTo>
                  <a:pt x="94340" y="121963"/>
                </a:lnTo>
                <a:lnTo>
                  <a:pt x="74892" y="121963"/>
                </a:lnTo>
                <a:cubicBezTo>
                  <a:pt x="72011" y="121963"/>
                  <a:pt x="69850" y="119811"/>
                  <a:pt x="69850" y="117300"/>
                </a:cubicBezTo>
                <a:lnTo>
                  <a:pt x="69850" y="4663"/>
                </a:lnTo>
                <a:cubicBezTo>
                  <a:pt x="69850" y="2152"/>
                  <a:pt x="72011" y="0"/>
                  <a:pt x="74892" y="0"/>
                </a:cubicBezTo>
                <a:close/>
                <a:moveTo>
                  <a:pt x="18640" y="0"/>
                </a:moveTo>
                <a:lnTo>
                  <a:pt x="50544" y="0"/>
                </a:lnTo>
                <a:cubicBezTo>
                  <a:pt x="53053" y="0"/>
                  <a:pt x="55204" y="2158"/>
                  <a:pt x="55204" y="4676"/>
                </a:cubicBezTo>
                <a:cubicBezTo>
                  <a:pt x="55204" y="7194"/>
                  <a:pt x="53053" y="9352"/>
                  <a:pt x="50544" y="9352"/>
                </a:cubicBezTo>
                <a:lnTo>
                  <a:pt x="18640" y="9352"/>
                </a:lnTo>
                <a:cubicBezTo>
                  <a:pt x="13622" y="9352"/>
                  <a:pt x="9320" y="13669"/>
                  <a:pt x="9320" y="18705"/>
                </a:cubicBezTo>
                <a:lnTo>
                  <a:pt x="9320" y="114027"/>
                </a:lnTo>
                <a:cubicBezTo>
                  <a:pt x="9320" y="116545"/>
                  <a:pt x="7169" y="118703"/>
                  <a:pt x="4660" y="118703"/>
                </a:cubicBezTo>
                <a:cubicBezTo>
                  <a:pt x="2151" y="118703"/>
                  <a:pt x="0" y="116545"/>
                  <a:pt x="0" y="114027"/>
                </a:cubicBezTo>
                <a:lnTo>
                  <a:pt x="0" y="18705"/>
                </a:lnTo>
                <a:cubicBezTo>
                  <a:pt x="0" y="8273"/>
                  <a:pt x="8245" y="0"/>
                  <a:pt x="186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endParaRPr lang="en-US" sz="3200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CF3242A-07A2-49DC-8F52-B22B912ABA5A}"/>
              </a:ext>
            </a:extLst>
          </p:cNvPr>
          <p:cNvSpPr/>
          <p:nvPr/>
        </p:nvSpPr>
        <p:spPr>
          <a:xfrm>
            <a:off x="2124628" y="3214207"/>
            <a:ext cx="514265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>
                <a:solidFill>
                  <a:schemeClr val="bg1">
                    <a:lumMod val="50000"/>
                  </a:schemeClr>
                </a:solidFill>
                <a:cs typeface="Pyidaungsu" panose="020B0502040204020203" pitchFamily="34" charset="0"/>
              </a:rPr>
              <a:t>Pyidaungsu, Myanmar3, Myanmar Text, Myanmar MN, Google Myanmar Fonts, Myanmar Text (Microsoft), Myanmar Sangam MN, MyMyanmar, Masterpiece Uni Sans, Yunghkio, Padauk, Mon3 Annota 1, Ours Unicode, Khmer Type - Yinmar, Waso, Thuriya, Tagu, Sanpya, Sagar, Sabae, Ponenyet, Gantgaw, Parabaik, Padauk, Thanlwin, WinUniInnwa, Xenotype, Tharlon …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6DC325C-0BAC-47A8-B606-B2D7DC41379C}"/>
              </a:ext>
            </a:extLst>
          </p:cNvPr>
          <p:cNvSpPr/>
          <p:nvPr/>
        </p:nvSpPr>
        <p:spPr>
          <a:xfrm>
            <a:off x="18453161" y="4681898"/>
            <a:ext cx="28604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cs typeface="Pyidaungsu" panose="020B0502040204020203" pitchFamily="34" charset="0"/>
              </a:rPr>
              <a:t>Windows 10</a:t>
            </a:r>
            <a:endParaRPr lang="my-MM" sz="1600" dirty="0">
              <a:solidFill>
                <a:schemeClr val="bg1">
                  <a:lumMod val="50000"/>
                </a:schemeClr>
              </a:solidFill>
              <a:cs typeface="Pyidaungsu" panose="020B0502040204020203" pitchFamily="34" charset="0"/>
            </a:endParaRP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SG" sz="1600" dirty="0">
                <a:solidFill>
                  <a:schemeClr val="bg1">
                    <a:lumMod val="50000"/>
                  </a:schemeClr>
                </a:solidFill>
                <a:cs typeface="Pyidaungsu" panose="020B0502040204020203" pitchFamily="34" charset="0"/>
              </a:rPr>
              <a:t>Key Magic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SG" sz="1600" dirty="0">
                <a:solidFill>
                  <a:schemeClr val="bg1">
                    <a:lumMod val="50000"/>
                  </a:schemeClr>
                </a:solidFill>
                <a:cs typeface="Pyidaungsu" panose="020B0502040204020203" pitchFamily="34" charset="0"/>
              </a:rPr>
              <a:t>Keyman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SG" sz="1600" dirty="0">
                <a:solidFill>
                  <a:schemeClr val="bg1">
                    <a:lumMod val="50000"/>
                  </a:schemeClr>
                </a:solidFill>
                <a:cs typeface="Pyidaungsu" panose="020B0502040204020203" pitchFamily="34" charset="0"/>
              </a:rPr>
              <a:t>TT Keyboard 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SG" sz="1600" dirty="0">
                <a:solidFill>
                  <a:schemeClr val="bg1">
                    <a:lumMod val="50000"/>
                  </a:schemeClr>
                </a:solidFill>
                <a:cs typeface="Pyidaungsu" panose="020B0502040204020203" pitchFamily="34" charset="0"/>
              </a:rPr>
              <a:t>iOS Keyboard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SG" sz="1600" dirty="0">
                <a:solidFill>
                  <a:schemeClr val="bg1">
                    <a:lumMod val="50000"/>
                  </a:schemeClr>
                </a:solidFill>
                <a:cs typeface="Pyidaungsu" panose="020B0502040204020203" pitchFamily="34" charset="0"/>
              </a:rPr>
              <a:t>Gboard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6ABDC89-D885-4278-A1D0-CA70B11E95EC}"/>
              </a:ext>
            </a:extLst>
          </p:cNvPr>
          <p:cNvSpPr/>
          <p:nvPr/>
        </p:nvSpPr>
        <p:spPr>
          <a:xfrm>
            <a:off x="2124628" y="9599631"/>
            <a:ext cx="514903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SG" sz="1600" dirty="0">
                <a:solidFill>
                  <a:schemeClr val="bg1">
                    <a:lumMod val="50000"/>
                  </a:schemeClr>
                </a:solidFill>
                <a:cs typeface="Pyidaungsu" panose="020B0502040204020203" pitchFamily="34" charset="0"/>
              </a:rPr>
              <a:t>Parabaik, Rabbit, Converter off-line, MCF Converter, Converter Microsoft Office 2007 Plug-in, Converter Browser Extension, Font tagger, MUA extension, Mobile Converter, Kanaung, mySMS, contacts converter, Pyaung 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D74678F7-1509-4C07-B21F-20001ACC4F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1609" y="6837189"/>
            <a:ext cx="1000050" cy="100005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EE1EF9AD-481D-47D1-AA53-216F6193F1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0745" y="5982504"/>
            <a:ext cx="2388899" cy="185473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89C499E5-553E-4E40-9CF3-F625C0CFE7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4357" y="6086346"/>
            <a:ext cx="2274005" cy="682811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5CA4EF02-81D9-453C-AC2A-DACCEF935D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16013" y="9280802"/>
            <a:ext cx="787190" cy="7871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F5A43092-62E9-4ECA-94CA-B5507AA234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170391" y="9146979"/>
            <a:ext cx="921013" cy="92101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A73C437-00C4-4496-B8EE-277CAE8961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751918" y="7996225"/>
            <a:ext cx="952500" cy="9525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392A0277-173D-46EE-9B5A-3E6DC25DBA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170391" y="7953147"/>
            <a:ext cx="752725" cy="87980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C93A0D6A-1B0E-457E-848A-351953BAF6E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561365" y="7810096"/>
            <a:ext cx="1027426" cy="102286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51B9A640-74A5-436B-8749-B6D4F03DF57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561365" y="9369243"/>
            <a:ext cx="1095208" cy="648873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91421C7E-B00E-4ECB-9845-C6A7191F0D6C}"/>
              </a:ext>
            </a:extLst>
          </p:cNvPr>
          <p:cNvSpPr/>
          <p:nvPr/>
        </p:nvSpPr>
        <p:spPr>
          <a:xfrm>
            <a:off x="23946564" y="4705666"/>
            <a:ext cx="431086" cy="430466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52" name="Text Placeholder 6">
            <a:extLst>
              <a:ext uri="{FF2B5EF4-FFF2-40B4-BE49-F238E27FC236}">
                <a16:creationId xmlns:a16="http://schemas.microsoft.com/office/drawing/2014/main" id="{E20076AE-6073-4E3F-B2B1-54E117F0A2BD}"/>
              </a:ext>
            </a:extLst>
          </p:cNvPr>
          <p:cNvSpPr txBox="1">
            <a:spLocks/>
          </p:cNvSpPr>
          <p:nvPr/>
        </p:nvSpPr>
        <p:spPr>
          <a:xfrm>
            <a:off x="8465411" y="509319"/>
            <a:ext cx="4121321" cy="646331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marR="0" indent="0" algn="l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4800" b="1" i="0" kern="1200" dirty="0" smtClean="0">
                <a:solidFill>
                  <a:schemeClr val="tx2"/>
                </a:solidFill>
                <a:effectLst/>
                <a:latin typeface="Roboto Slab" pitchFamily="2" charset="0"/>
                <a:ea typeface="Noto Sans Light" panose="020B0402040504020204" pitchFamily="34" charset="0"/>
                <a:cs typeface="Lato" panose="020F0502020204030203" pitchFamily="34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4000" b="1" i="0" kern="1200" dirty="0" smtClean="0">
                <a:solidFill>
                  <a:schemeClr val="tx2"/>
                </a:solidFill>
                <a:effectLst/>
                <a:latin typeface="Roboto Slab" pitchFamily="2" charset="0"/>
                <a:ea typeface="Noto Sans Light" panose="020B0402040504020204" pitchFamily="34" charset="0"/>
                <a:cs typeface="Lato" panose="020F0502020204030203" pitchFamily="34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1" i="0" kern="1200" dirty="0" smtClean="0">
                <a:solidFill>
                  <a:schemeClr val="tx2"/>
                </a:solidFill>
                <a:effectLst/>
                <a:latin typeface="Roboto Slab" pitchFamily="2" charset="0"/>
                <a:ea typeface="Noto Sans Light" panose="020B0402040504020204" pitchFamily="34" charset="0"/>
                <a:cs typeface="Lato" panose="020F0502020204030203" pitchFamily="34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1" i="0" kern="1200" dirty="0" smtClean="0">
                <a:solidFill>
                  <a:schemeClr val="tx2"/>
                </a:solidFill>
                <a:effectLst/>
                <a:latin typeface="Roboto Slab" pitchFamily="2" charset="0"/>
                <a:ea typeface="Noto Sans Light" panose="020B0402040504020204" pitchFamily="34" charset="0"/>
                <a:cs typeface="Lato" panose="020F0502020204030203" pitchFamily="34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1" i="0" kern="1200" dirty="0">
                <a:solidFill>
                  <a:schemeClr val="tx2"/>
                </a:solidFill>
                <a:effectLst/>
                <a:latin typeface="Roboto Slab" pitchFamily="2" charset="0"/>
                <a:ea typeface="Noto Sans Light" panose="020B0402040504020204" pitchFamily="34" charset="0"/>
                <a:cs typeface="Lato" panose="020F0502020204030203" pitchFamily="34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latin typeface="+mn-lt"/>
                <a:cs typeface="Calibri" panose="020F0502020204030204" pitchFamily="34" charset="0"/>
              </a:rPr>
              <a:t>Migration</a:t>
            </a:r>
            <a:r>
              <a:rPr lang="my-MM" sz="3600" dirty="0">
                <a:latin typeface="+mn-lt"/>
              </a:rPr>
              <a:t> </a:t>
            </a:r>
            <a:r>
              <a:rPr lang="en-US" sz="3600" dirty="0">
                <a:latin typeface="+mn-lt"/>
                <a:cs typeface="Calibri" panose="020F0502020204030204" pitchFamily="34" charset="0"/>
              </a:rPr>
              <a:t>Readiness</a:t>
            </a:r>
            <a:endParaRPr lang="en-US" sz="2000" spc="300" dirty="0">
              <a:latin typeface="+mn-lt"/>
              <a:ea typeface="Source Sans Pro" panose="020B0503030403020204" pitchFamily="34" charset="0"/>
              <a:cs typeface="Noto Sans SemiBold" panose="020B0502040504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A2FC2BB-C689-4EC9-9365-4133FE3F830F}"/>
              </a:ext>
            </a:extLst>
          </p:cNvPr>
          <p:cNvSpPr txBox="1"/>
          <p:nvPr/>
        </p:nvSpPr>
        <p:spPr>
          <a:xfrm>
            <a:off x="8465411" y="1140831"/>
            <a:ext cx="3873176" cy="4616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my-MM" sz="2400" dirty="0">
                <a:cs typeface="Pyidaungsu" panose="020B0502040204020203" pitchFamily="34" charset="0"/>
              </a:rPr>
              <a:t>ကူးပြောင်းရေး</a:t>
            </a:r>
            <a:r>
              <a:rPr lang="en-US" sz="2400" dirty="0">
                <a:cs typeface="Pyidaungsu" panose="020B0502040204020203" pitchFamily="34" charset="0"/>
              </a:rPr>
              <a:t> </a:t>
            </a:r>
            <a:r>
              <a:rPr lang="my-MM" sz="2400" dirty="0">
                <a:cs typeface="Pyidaungsu" panose="020B0502040204020203" pitchFamily="34" charset="0"/>
              </a:rPr>
              <a:t>အဆင်သင့်ဖြစ်မှု</a:t>
            </a:r>
            <a:endParaRPr lang="en-US" sz="2400" spc="600" dirty="0">
              <a:ea typeface="Source Sans Pro Light" panose="020B0403030403020204" pitchFamily="34" charset="0"/>
              <a:cs typeface="Pyidaungsu" panose="020B0502040204020203" pitchFamily="34" charset="0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8FA2F814-949A-43D5-A802-FDCD30A83B0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956646" y="3135053"/>
            <a:ext cx="3518733" cy="1172911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4E3A802C-9704-4F65-A175-6933BA9468B9}"/>
              </a:ext>
            </a:extLst>
          </p:cNvPr>
          <p:cNvSpPr txBox="1"/>
          <p:nvPr/>
        </p:nvSpPr>
        <p:spPr>
          <a:xfrm>
            <a:off x="1933007" y="2424469"/>
            <a:ext cx="5379999" cy="52322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r"/>
            <a:r>
              <a:rPr lang="my-MM" sz="2800" b="1" dirty="0">
                <a:solidFill>
                  <a:schemeClr val="accent1">
                    <a:lumMod val="75000"/>
                  </a:schemeClr>
                </a:solidFill>
                <a:cs typeface="Myanmar Square" panose="020B0502040204020203" pitchFamily="34" charset="0"/>
              </a:rPr>
              <a:t>မြန်မာစာ </a:t>
            </a:r>
            <a:r>
              <a:rPr lang="my-MM" sz="2800" b="1" dirty="0">
                <a:solidFill>
                  <a:schemeClr val="accent1">
                    <a:lumMod val="75000"/>
                  </a:schemeClr>
                </a:solidFill>
                <a:cs typeface="Myanmar Flower" panose="02000500000000000000" pitchFamily="2" charset="0"/>
              </a:rPr>
              <a:t>နှင့် </a:t>
            </a:r>
            <a:r>
              <a:rPr lang="my-MM" sz="2800" b="1" dirty="0">
                <a:solidFill>
                  <a:schemeClr val="accent1">
                    <a:lumMod val="75000"/>
                  </a:schemeClr>
                </a:solidFill>
                <a:cs typeface="Myanmar Sketch" panose="020B0502040204020203" pitchFamily="34" charset="0"/>
              </a:rPr>
              <a:t>တိုင်းရင်းသား</a:t>
            </a:r>
            <a:r>
              <a:rPr lang="my-MM" sz="2800" b="1" dirty="0">
                <a:solidFill>
                  <a:schemeClr val="accent1">
                    <a:lumMod val="75000"/>
                  </a:schemeClr>
                </a:solidFill>
                <a:cs typeface="Pyidaungsu" panose="020B0502040204020203" pitchFamily="34" charset="0"/>
              </a:rPr>
              <a:t> </a:t>
            </a:r>
            <a:r>
              <a:rPr lang="my-MM" sz="2800" b="1" dirty="0">
                <a:solidFill>
                  <a:schemeClr val="accent1">
                    <a:lumMod val="75000"/>
                  </a:schemeClr>
                </a:solidFill>
                <a:cs typeface="Myanmar Taunggyi" panose="020B0502040204020203" pitchFamily="34" charset="0"/>
              </a:rPr>
              <a:t>ဖောင့်များ</a:t>
            </a:r>
            <a:endParaRPr lang="en-US" dirty="0">
              <a:solidFill>
                <a:schemeClr val="accent1">
                  <a:lumMod val="75000"/>
                </a:schemeClr>
              </a:solidFill>
              <a:cs typeface="Myanmar Taunggy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7233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004AFBA-E2A4-426D-9E0A-5806E5FB1371}"/>
              </a:ext>
            </a:extLst>
          </p:cNvPr>
          <p:cNvSpPr/>
          <p:nvPr/>
        </p:nvSpPr>
        <p:spPr>
          <a:xfrm>
            <a:off x="10482978" y="3231331"/>
            <a:ext cx="12993710" cy="8061412"/>
          </a:xfrm>
          <a:prstGeom prst="roundRect">
            <a:avLst>
              <a:gd name="adj" fmla="val 316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D5D02D9-370C-4B2D-9606-7BF1B27311C9}"/>
              </a:ext>
            </a:extLst>
          </p:cNvPr>
          <p:cNvSpPr/>
          <p:nvPr/>
        </p:nvSpPr>
        <p:spPr>
          <a:xfrm>
            <a:off x="7745412" y="3231331"/>
            <a:ext cx="2356993" cy="8061412"/>
          </a:xfrm>
          <a:prstGeom prst="roundRect">
            <a:avLst>
              <a:gd name="adj" fmla="val 9269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363374B-30F6-4B8D-9E1A-34C0F11AD636}"/>
              </a:ext>
            </a:extLst>
          </p:cNvPr>
          <p:cNvSpPr/>
          <p:nvPr/>
        </p:nvSpPr>
        <p:spPr>
          <a:xfrm>
            <a:off x="1616149" y="3231331"/>
            <a:ext cx="5748690" cy="8061412"/>
          </a:xfrm>
          <a:prstGeom prst="roundRect">
            <a:avLst>
              <a:gd name="adj" fmla="val 3350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9B45EE-BD9C-4316-8B9F-7CDC100AAC9B}"/>
              </a:ext>
            </a:extLst>
          </p:cNvPr>
          <p:cNvSpPr txBox="1"/>
          <p:nvPr/>
        </p:nvSpPr>
        <p:spPr>
          <a:xfrm>
            <a:off x="8463516" y="659220"/>
            <a:ext cx="579838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y-MM" sz="6600" dirty="0">
                <a:latin typeface="Pyidaungsu" panose="020B0502040204020203" pitchFamily="34" charset="0"/>
                <a:cs typeface="Pyidaungsu" panose="020B0502040204020203" pitchFamily="34" charset="0"/>
              </a:rPr>
              <a:t>မြန်မာစာ ‌ရေးထုံး</a:t>
            </a:r>
            <a:endParaRPr lang="en-US" sz="6600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A33E70-E50B-4E7D-9DD3-CCA7B2F8E799}"/>
              </a:ext>
            </a:extLst>
          </p:cNvPr>
          <p:cNvSpPr txBox="1"/>
          <p:nvPr/>
        </p:nvSpPr>
        <p:spPr>
          <a:xfrm>
            <a:off x="2068672" y="3707617"/>
            <a:ext cx="4699109" cy="7117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tabLst>
                <a:tab pos="914400" algn="l"/>
                <a:tab pos="1828800" algn="l"/>
                <a:tab pos="2679700" algn="l"/>
                <a:tab pos="3594100" algn="l"/>
              </a:tabLst>
            </a:pPr>
            <a:r>
              <a:rPr lang="my-MM" sz="4400" dirty="0">
                <a:latin typeface="Pyidaungsu" panose="020B0502040204020203" pitchFamily="34" charset="0"/>
                <a:cs typeface="Pyidaungsu" panose="020B0502040204020203" pitchFamily="34" charset="0"/>
              </a:rPr>
              <a:t>က	ခ	ဂ	ဃ	င</a:t>
            </a:r>
          </a:p>
          <a:p>
            <a:pPr algn="just">
              <a:lnSpc>
                <a:spcPct val="150000"/>
              </a:lnSpc>
              <a:tabLst>
                <a:tab pos="914400" algn="l"/>
                <a:tab pos="1828800" algn="l"/>
                <a:tab pos="2679700" algn="l"/>
                <a:tab pos="3594100" algn="l"/>
              </a:tabLst>
            </a:pPr>
            <a:r>
              <a:rPr lang="my-MM" sz="4400" dirty="0">
                <a:latin typeface="Pyidaungsu" panose="020B0502040204020203" pitchFamily="34" charset="0"/>
                <a:cs typeface="Pyidaungsu" panose="020B0502040204020203" pitchFamily="34" charset="0"/>
              </a:rPr>
              <a:t>စ	ဆ	ဇ	ဈ	ည</a:t>
            </a:r>
          </a:p>
          <a:p>
            <a:pPr algn="just">
              <a:lnSpc>
                <a:spcPct val="150000"/>
              </a:lnSpc>
              <a:tabLst>
                <a:tab pos="914400" algn="l"/>
                <a:tab pos="1828800" algn="l"/>
                <a:tab pos="2679700" algn="l"/>
                <a:tab pos="3594100" algn="l"/>
              </a:tabLst>
            </a:pPr>
            <a:r>
              <a:rPr lang="my-MM" sz="4400" dirty="0">
                <a:latin typeface="Pyidaungsu" panose="020B0502040204020203" pitchFamily="34" charset="0"/>
                <a:cs typeface="Pyidaungsu" panose="020B0502040204020203" pitchFamily="34" charset="0"/>
              </a:rPr>
              <a:t>ဋ	ဌ	ဍ	ဎ	ဏ</a:t>
            </a:r>
          </a:p>
          <a:p>
            <a:pPr algn="just">
              <a:lnSpc>
                <a:spcPct val="150000"/>
              </a:lnSpc>
              <a:tabLst>
                <a:tab pos="914400" algn="l"/>
                <a:tab pos="1828800" algn="l"/>
                <a:tab pos="2679700" algn="l"/>
                <a:tab pos="3594100" algn="l"/>
              </a:tabLst>
            </a:pPr>
            <a:r>
              <a:rPr lang="my-MM" sz="4400" dirty="0">
                <a:latin typeface="Pyidaungsu" panose="020B0502040204020203" pitchFamily="34" charset="0"/>
                <a:cs typeface="Pyidaungsu" panose="020B0502040204020203" pitchFamily="34" charset="0"/>
              </a:rPr>
              <a:t>တ	ထ	ဒ	ဓ	န</a:t>
            </a:r>
          </a:p>
          <a:p>
            <a:pPr algn="just">
              <a:lnSpc>
                <a:spcPct val="150000"/>
              </a:lnSpc>
              <a:tabLst>
                <a:tab pos="914400" algn="l"/>
                <a:tab pos="1828800" algn="l"/>
                <a:tab pos="2679700" algn="l"/>
                <a:tab pos="3594100" algn="l"/>
              </a:tabLst>
            </a:pPr>
            <a:r>
              <a:rPr lang="my-MM" sz="4400" dirty="0">
                <a:latin typeface="Pyidaungsu" panose="020B0502040204020203" pitchFamily="34" charset="0"/>
                <a:cs typeface="Pyidaungsu" panose="020B0502040204020203" pitchFamily="34" charset="0"/>
              </a:rPr>
              <a:t>ပ	ဖ	ဗ	ယ	မ</a:t>
            </a:r>
          </a:p>
          <a:p>
            <a:pPr algn="just">
              <a:lnSpc>
                <a:spcPct val="150000"/>
              </a:lnSpc>
              <a:tabLst>
                <a:tab pos="914400" algn="l"/>
                <a:tab pos="1828800" algn="l"/>
                <a:tab pos="2679700" algn="l"/>
                <a:tab pos="3594100" algn="l"/>
              </a:tabLst>
            </a:pPr>
            <a:r>
              <a:rPr lang="my-MM" sz="4400" dirty="0">
                <a:latin typeface="Pyidaungsu" panose="020B0502040204020203" pitchFamily="34" charset="0"/>
                <a:cs typeface="Pyidaungsu" panose="020B0502040204020203" pitchFamily="34" charset="0"/>
              </a:rPr>
              <a:t>ယ	ရ	လ	ဝ	သ</a:t>
            </a:r>
            <a:br>
              <a:rPr lang="my-MM" sz="4400" dirty="0">
                <a:latin typeface="Pyidaungsu" panose="020B0502040204020203" pitchFamily="34" charset="0"/>
                <a:cs typeface="Pyidaungsu" panose="020B0502040204020203" pitchFamily="34" charset="0"/>
              </a:rPr>
            </a:br>
            <a:r>
              <a:rPr lang="my-MM" sz="4400" dirty="0">
                <a:latin typeface="Pyidaungsu" panose="020B0502040204020203" pitchFamily="34" charset="0"/>
                <a:cs typeface="Pyidaungsu" panose="020B0502040204020203" pitchFamily="34" charset="0"/>
              </a:rPr>
              <a:t>ယ	ဠ	အ	</a:t>
            </a:r>
            <a:r>
              <a:rPr lang="my-MM" sz="4400" b="1" dirty="0">
                <a:solidFill>
                  <a:srgbClr val="2CB3EB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ဉဿ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3D3A89-3B20-4847-BBD5-74E2DF99B2A2}"/>
              </a:ext>
            </a:extLst>
          </p:cNvPr>
          <p:cNvSpPr txBox="1"/>
          <p:nvPr/>
        </p:nvSpPr>
        <p:spPr>
          <a:xfrm>
            <a:off x="10689230" y="4488600"/>
            <a:ext cx="7315144" cy="55553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  <a:tabLst>
                <a:tab pos="2233613" algn="l"/>
                <a:tab pos="5040313" algn="l"/>
                <a:tab pos="5081588" algn="l"/>
              </a:tabLst>
            </a:pPr>
            <a:r>
              <a:rPr lang="my-MM" sz="4000" dirty="0">
                <a:latin typeface="Pyidaungsu" panose="020B0502040204020203" pitchFamily="34" charset="0"/>
                <a:cs typeface="Pyidaungsu" panose="020B0502040204020203" pitchFamily="34" charset="0"/>
              </a:rPr>
              <a:t>အိ(</a:t>
            </a:r>
            <a:r>
              <a:rPr lang="my-MM" sz="4000" b="1" dirty="0">
                <a:solidFill>
                  <a:srgbClr val="2CB3EB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ဣ</a:t>
            </a:r>
            <a:r>
              <a:rPr lang="my-MM" sz="4000" dirty="0">
                <a:latin typeface="Pyidaungsu" panose="020B0502040204020203" pitchFamily="34" charset="0"/>
                <a:cs typeface="Pyidaungsu" panose="020B0502040204020203" pitchFamily="34" charset="0"/>
              </a:rPr>
              <a:t>)	အီ(</a:t>
            </a:r>
            <a:r>
              <a:rPr lang="my-MM" sz="4000" b="1" dirty="0">
                <a:solidFill>
                  <a:srgbClr val="2CB3EB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ဤ</a:t>
            </a:r>
            <a:r>
              <a:rPr lang="my-MM" sz="4000" dirty="0">
                <a:latin typeface="Pyidaungsu" panose="020B0502040204020203" pitchFamily="34" charset="0"/>
                <a:cs typeface="Pyidaungsu" panose="020B0502040204020203" pitchFamily="34" charset="0"/>
              </a:rPr>
              <a:t>)	အီး</a:t>
            </a:r>
          </a:p>
          <a:p>
            <a:pPr>
              <a:lnSpc>
                <a:spcPct val="150000"/>
              </a:lnSpc>
              <a:tabLst>
                <a:tab pos="2233613" algn="l"/>
                <a:tab pos="5040313" algn="l"/>
                <a:tab pos="5081588" algn="l"/>
              </a:tabLst>
            </a:pPr>
            <a:r>
              <a:rPr lang="my-MM" sz="4000" dirty="0">
                <a:latin typeface="Pyidaungsu" panose="020B0502040204020203" pitchFamily="34" charset="0"/>
                <a:cs typeface="Pyidaungsu" panose="020B0502040204020203" pitchFamily="34" charset="0"/>
              </a:rPr>
              <a:t>အေ့	အေ(</a:t>
            </a:r>
            <a:r>
              <a:rPr lang="my-MM" sz="4000" b="1" dirty="0">
                <a:solidFill>
                  <a:srgbClr val="2CB3EB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ဧ</a:t>
            </a:r>
            <a:r>
              <a:rPr lang="my-MM" sz="4000" dirty="0">
                <a:latin typeface="Pyidaungsu" panose="020B0502040204020203" pitchFamily="34" charset="0"/>
                <a:cs typeface="Pyidaungsu" panose="020B0502040204020203" pitchFamily="34" charset="0"/>
              </a:rPr>
              <a:t>)	အေး</a:t>
            </a:r>
          </a:p>
          <a:p>
            <a:pPr>
              <a:lnSpc>
                <a:spcPct val="150000"/>
              </a:lnSpc>
              <a:tabLst>
                <a:tab pos="2233613" algn="l"/>
                <a:tab pos="5040313" algn="l"/>
                <a:tab pos="5081588" algn="l"/>
              </a:tabLst>
            </a:pPr>
            <a:r>
              <a:rPr lang="my-MM" sz="4000" dirty="0">
                <a:latin typeface="Pyidaungsu" panose="020B0502040204020203" pitchFamily="34" charset="0"/>
                <a:cs typeface="Pyidaungsu" panose="020B0502040204020203" pitchFamily="34" charset="0"/>
              </a:rPr>
              <a:t>အဲ့	အဲ	အယ်</a:t>
            </a:r>
          </a:p>
          <a:p>
            <a:pPr>
              <a:lnSpc>
                <a:spcPct val="150000"/>
              </a:lnSpc>
              <a:tabLst>
                <a:tab pos="2233613" algn="l"/>
                <a:tab pos="5040313" algn="l"/>
                <a:tab pos="5081588" algn="l"/>
              </a:tabLst>
            </a:pPr>
            <a:r>
              <a:rPr lang="my-MM" sz="4000" dirty="0">
                <a:latin typeface="Pyidaungsu" panose="020B0502040204020203" pitchFamily="34" charset="0"/>
                <a:cs typeface="Pyidaungsu" panose="020B0502040204020203" pitchFamily="34" charset="0"/>
              </a:rPr>
              <a:t>အု(</a:t>
            </a:r>
            <a:r>
              <a:rPr lang="my-MM" sz="4000" b="1" dirty="0">
                <a:solidFill>
                  <a:srgbClr val="2CB3EB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ဥ</a:t>
            </a:r>
            <a:r>
              <a:rPr lang="my-MM" sz="4000" dirty="0">
                <a:latin typeface="Pyidaungsu" panose="020B0502040204020203" pitchFamily="34" charset="0"/>
                <a:cs typeface="Pyidaungsu" panose="020B0502040204020203" pitchFamily="34" charset="0"/>
              </a:rPr>
              <a:t>)	အူ(</a:t>
            </a:r>
            <a:r>
              <a:rPr lang="my-MM" sz="4000" b="1" dirty="0">
                <a:solidFill>
                  <a:srgbClr val="2CB3EB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ဦ</a:t>
            </a:r>
            <a:r>
              <a:rPr lang="my-MM" sz="4000" dirty="0">
                <a:latin typeface="Pyidaungsu" panose="020B0502040204020203" pitchFamily="34" charset="0"/>
                <a:cs typeface="Pyidaungsu" panose="020B0502040204020203" pitchFamily="34" charset="0"/>
              </a:rPr>
              <a:t>)	အူ</a:t>
            </a:r>
          </a:p>
          <a:p>
            <a:pPr>
              <a:lnSpc>
                <a:spcPct val="150000"/>
              </a:lnSpc>
              <a:tabLst>
                <a:tab pos="2233613" algn="l"/>
                <a:tab pos="5040313" algn="l"/>
                <a:tab pos="5081588" algn="l"/>
              </a:tabLst>
            </a:pPr>
            <a:r>
              <a:rPr lang="my-MM" sz="4000" dirty="0">
                <a:latin typeface="Pyidaungsu" panose="020B0502040204020203" pitchFamily="34" charset="0"/>
                <a:cs typeface="Pyidaungsu" panose="020B0502040204020203" pitchFamily="34" charset="0"/>
              </a:rPr>
              <a:t>အို့	အို	အိုး</a:t>
            </a:r>
          </a:p>
          <a:p>
            <a:pPr>
              <a:lnSpc>
                <a:spcPct val="150000"/>
              </a:lnSpc>
              <a:tabLst>
                <a:tab pos="2233613" algn="l"/>
                <a:tab pos="5040313" algn="l"/>
                <a:tab pos="5081588" algn="l"/>
              </a:tabLst>
            </a:pPr>
            <a:r>
              <a:rPr lang="my-MM" sz="4000" dirty="0">
                <a:latin typeface="Pyidaungsu" panose="020B0502040204020203" pitchFamily="34" charset="0"/>
                <a:cs typeface="Pyidaungsu" panose="020B0502040204020203" pitchFamily="34" charset="0"/>
              </a:rPr>
              <a:t>အော့	အော်(</a:t>
            </a:r>
            <a:r>
              <a:rPr lang="my-MM" sz="4000" b="1" dirty="0">
                <a:solidFill>
                  <a:srgbClr val="2CB3EB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ဪ</a:t>
            </a:r>
            <a:r>
              <a:rPr lang="my-MM" sz="4000" b="1" dirty="0">
                <a:latin typeface="Pyidaungsu" panose="020B0502040204020203" pitchFamily="34" charset="0"/>
                <a:cs typeface="Pyidaungsu" panose="020B0502040204020203" pitchFamily="34" charset="0"/>
              </a:rPr>
              <a:t>)</a:t>
            </a:r>
            <a:r>
              <a:rPr lang="my-MM" sz="4000" dirty="0">
                <a:latin typeface="Pyidaungsu" panose="020B0502040204020203" pitchFamily="34" charset="0"/>
                <a:cs typeface="Pyidaungsu" panose="020B0502040204020203" pitchFamily="34" charset="0"/>
              </a:rPr>
              <a:t>	အော(</a:t>
            </a:r>
            <a:r>
              <a:rPr lang="my-MM" sz="4000" dirty="0">
                <a:solidFill>
                  <a:srgbClr val="2CB3EB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ဩ</a:t>
            </a:r>
            <a:r>
              <a:rPr lang="my-MM" sz="4000" dirty="0">
                <a:latin typeface="Pyidaungsu" panose="020B0502040204020203" pitchFamily="34" charset="0"/>
                <a:cs typeface="Pyidaungsu" panose="020B0502040204020203" pitchFamily="34" charset="0"/>
              </a:rPr>
              <a:t>)</a:t>
            </a:r>
            <a:endParaRPr lang="en-US" sz="4000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67CF5A-092E-4027-A616-13E080019718}"/>
              </a:ext>
            </a:extLst>
          </p:cNvPr>
          <p:cNvSpPr txBox="1"/>
          <p:nvPr/>
        </p:nvSpPr>
        <p:spPr>
          <a:xfrm>
            <a:off x="18708064" y="3565270"/>
            <a:ext cx="4619769" cy="7402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39850">
              <a:lnSpc>
                <a:spcPct val="150000"/>
              </a:lnSpc>
              <a:tabLst>
                <a:tab pos="0" algn="l"/>
                <a:tab pos="977900" algn="l"/>
                <a:tab pos="3019425" algn="l"/>
              </a:tabLst>
            </a:pPr>
            <a:r>
              <a:rPr lang="my-MM" sz="4000" dirty="0">
                <a:latin typeface="Pyidaungsu" panose="020B0502040204020203" pitchFamily="34" charset="0"/>
                <a:cs typeface="Pyidaungsu" panose="020B0502040204020203" pitchFamily="34" charset="0"/>
              </a:rPr>
              <a:t>င်</a:t>
            </a:r>
          </a:p>
          <a:p>
            <a:pPr algn="just" defTabSz="1339850">
              <a:lnSpc>
                <a:spcPct val="150000"/>
              </a:lnSpc>
              <a:tabLst>
                <a:tab pos="0" algn="l"/>
                <a:tab pos="977900" algn="l"/>
                <a:tab pos="3019425" algn="l"/>
              </a:tabLst>
            </a:pPr>
            <a:r>
              <a:rPr lang="my-MM" sz="4000" dirty="0">
                <a:latin typeface="Pyidaungsu" panose="020B0502040204020203" pitchFamily="34" charset="0"/>
                <a:cs typeface="Pyidaungsu" panose="020B0502040204020203" pitchFamily="34" charset="0"/>
              </a:rPr>
              <a:t>ည်	ဉ်</a:t>
            </a:r>
          </a:p>
          <a:p>
            <a:pPr algn="just" defTabSz="1339850">
              <a:lnSpc>
                <a:spcPct val="150000"/>
              </a:lnSpc>
              <a:tabLst>
                <a:tab pos="0" algn="l"/>
                <a:tab pos="977900" algn="l"/>
                <a:tab pos="3019425" algn="l"/>
              </a:tabLst>
            </a:pPr>
            <a:r>
              <a:rPr lang="my-MM" sz="4000" dirty="0">
                <a:latin typeface="Pyidaungsu" panose="020B0502040204020203" pitchFamily="34" charset="0"/>
                <a:cs typeface="Pyidaungsu" panose="020B0502040204020203" pitchFamily="34" charset="0"/>
              </a:rPr>
              <a:t>န်/ံ	ိန်	ုန်</a:t>
            </a:r>
          </a:p>
          <a:p>
            <a:pPr algn="just" defTabSz="1339850">
              <a:lnSpc>
                <a:spcPct val="150000"/>
              </a:lnSpc>
              <a:tabLst>
                <a:tab pos="0" algn="l"/>
                <a:tab pos="977900" algn="l"/>
                <a:tab pos="3019425" algn="l"/>
              </a:tabLst>
            </a:pPr>
            <a:r>
              <a:rPr lang="my-MM" sz="4000" dirty="0">
                <a:latin typeface="Pyidaungsu" panose="020B0502040204020203" pitchFamily="34" charset="0"/>
                <a:cs typeface="Pyidaungsu" panose="020B0502040204020203" pitchFamily="34" charset="0"/>
              </a:rPr>
              <a:t>မ်	ိမ် </a:t>
            </a:r>
          </a:p>
          <a:p>
            <a:pPr algn="just" defTabSz="1339850">
              <a:lnSpc>
                <a:spcPct val="150000"/>
              </a:lnSpc>
              <a:tabLst>
                <a:tab pos="0" algn="l"/>
                <a:tab pos="977900" algn="l"/>
                <a:tab pos="3019425" algn="l"/>
              </a:tabLst>
            </a:pPr>
            <a:r>
              <a:rPr lang="my-MM" sz="4000" dirty="0">
                <a:latin typeface="Pyidaungsu" panose="020B0502040204020203" pitchFamily="34" charset="0"/>
                <a:cs typeface="Pyidaungsu" panose="020B0502040204020203" pitchFamily="34" charset="0"/>
              </a:rPr>
              <a:t>က် ‌	ောက်	ိုက်</a:t>
            </a:r>
          </a:p>
          <a:p>
            <a:pPr algn="just" defTabSz="1339850">
              <a:lnSpc>
                <a:spcPct val="150000"/>
              </a:lnSpc>
              <a:tabLst>
                <a:tab pos="0" algn="l"/>
                <a:tab pos="977900" algn="l"/>
                <a:tab pos="3019425" algn="l"/>
              </a:tabLst>
            </a:pPr>
            <a:r>
              <a:rPr lang="my-MM" sz="4000" dirty="0">
                <a:latin typeface="Pyidaungsu" panose="020B0502040204020203" pitchFamily="34" charset="0"/>
                <a:cs typeface="Pyidaungsu" panose="020B0502040204020203" pitchFamily="34" charset="0"/>
              </a:rPr>
              <a:t>စ်</a:t>
            </a:r>
          </a:p>
          <a:p>
            <a:pPr algn="just" defTabSz="1339850">
              <a:lnSpc>
                <a:spcPct val="150000"/>
              </a:lnSpc>
              <a:tabLst>
                <a:tab pos="0" algn="l"/>
                <a:tab pos="977900" algn="l"/>
                <a:tab pos="3019425" algn="l"/>
              </a:tabLst>
            </a:pPr>
            <a:r>
              <a:rPr lang="my-MM" sz="4000" dirty="0">
                <a:latin typeface="Pyidaungsu" panose="020B0502040204020203" pitchFamily="34" charset="0"/>
                <a:cs typeface="Pyidaungsu" panose="020B0502040204020203" pitchFamily="34" charset="0"/>
              </a:rPr>
              <a:t>တ်	ိတ်	ုတ်</a:t>
            </a:r>
          </a:p>
          <a:p>
            <a:pPr algn="just" defTabSz="1339850">
              <a:lnSpc>
                <a:spcPct val="150000"/>
              </a:lnSpc>
              <a:tabLst>
                <a:tab pos="0" algn="l"/>
                <a:tab pos="977900" algn="l"/>
                <a:tab pos="3019425" algn="l"/>
              </a:tabLst>
            </a:pPr>
            <a:r>
              <a:rPr lang="my-MM" sz="4000" dirty="0">
                <a:latin typeface="Pyidaungsu" panose="020B0502040204020203" pitchFamily="34" charset="0"/>
                <a:cs typeface="Pyidaungsu" panose="020B0502040204020203" pitchFamily="34" charset="0"/>
              </a:rPr>
              <a:t>ပ်	ိပ်	ုပ်</a:t>
            </a:r>
            <a:endParaRPr lang="en-US" sz="4000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59EA30-84CD-4AAD-92D4-EA13D798835A}"/>
              </a:ext>
            </a:extLst>
          </p:cNvPr>
          <p:cNvSpPr txBox="1"/>
          <p:nvPr/>
        </p:nvSpPr>
        <p:spPr>
          <a:xfrm>
            <a:off x="8483253" y="5231111"/>
            <a:ext cx="641522" cy="40703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my-MM" sz="4400" dirty="0">
                <a:latin typeface="Pyidaungsu" panose="020B0502040204020203" pitchFamily="34" charset="0"/>
                <a:cs typeface="Pyidaungsu" panose="020B0502040204020203" pitchFamily="34" charset="0"/>
              </a:rPr>
              <a:t>ျ</a:t>
            </a:r>
          </a:p>
          <a:p>
            <a:pPr>
              <a:lnSpc>
                <a:spcPct val="150000"/>
              </a:lnSpc>
            </a:pPr>
            <a:r>
              <a:rPr lang="my-MM" sz="4400" dirty="0">
                <a:latin typeface="Pyidaungsu" panose="020B0502040204020203" pitchFamily="34" charset="0"/>
                <a:cs typeface="Pyidaungsu" panose="020B0502040204020203" pitchFamily="34" charset="0"/>
              </a:rPr>
              <a:t>ြ</a:t>
            </a:r>
          </a:p>
          <a:p>
            <a:pPr>
              <a:lnSpc>
                <a:spcPct val="150000"/>
              </a:lnSpc>
            </a:pPr>
            <a:r>
              <a:rPr lang="my-MM" sz="4400" dirty="0">
                <a:latin typeface="Pyidaungsu" panose="020B0502040204020203" pitchFamily="34" charset="0"/>
                <a:cs typeface="Pyidaungsu" panose="020B0502040204020203" pitchFamily="34" charset="0"/>
              </a:rPr>
              <a:t>ွ</a:t>
            </a:r>
          </a:p>
          <a:p>
            <a:pPr>
              <a:lnSpc>
                <a:spcPct val="150000"/>
              </a:lnSpc>
            </a:pPr>
            <a:r>
              <a:rPr lang="my-MM" sz="4400" dirty="0">
                <a:latin typeface="Pyidaungsu" panose="020B0502040204020203" pitchFamily="34" charset="0"/>
                <a:cs typeface="Pyidaungsu" panose="020B0502040204020203" pitchFamily="34" charset="0"/>
              </a:rPr>
              <a:t>ှ</a:t>
            </a:r>
            <a:endParaRPr lang="en-US" sz="4400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63A2D3-C674-49C9-8FC2-EC9B750AE37C}"/>
              </a:ext>
            </a:extLst>
          </p:cNvPr>
          <p:cNvSpPr txBox="1"/>
          <p:nvPr/>
        </p:nvSpPr>
        <p:spPr>
          <a:xfrm>
            <a:off x="2620174" y="11632525"/>
            <a:ext cx="37406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y-MM" dirty="0">
                <a:latin typeface="Pyidaungsu" panose="020B0502040204020203" pitchFamily="34" charset="0"/>
                <a:cs typeface="Pyidaungsu" panose="020B0502040204020203" pitchFamily="34" charset="0"/>
              </a:rPr>
              <a:t>ဗျည်း (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Consonant</a:t>
            </a:r>
            <a:r>
              <a:rPr lang="my-MM" dirty="0">
                <a:latin typeface="Pyidaungsu" panose="020B0502040204020203" pitchFamily="34" charset="0"/>
                <a:cs typeface="Pyidaungsu" panose="020B0502040204020203" pitchFamily="34" charset="0"/>
              </a:rPr>
              <a:t>)</a:t>
            </a:r>
            <a:endParaRPr lang="en-US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90C7B2B-9CA7-4989-8EA4-70FA69104D09}"/>
              </a:ext>
            </a:extLst>
          </p:cNvPr>
          <p:cNvSpPr txBox="1"/>
          <p:nvPr/>
        </p:nvSpPr>
        <p:spPr>
          <a:xfrm>
            <a:off x="7340307" y="11632525"/>
            <a:ext cx="35189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y-MM" dirty="0">
                <a:latin typeface="Pyidaungsu" panose="020B0502040204020203" pitchFamily="34" charset="0"/>
                <a:cs typeface="Pyidaungsu" panose="020B0502040204020203" pitchFamily="34" charset="0"/>
              </a:rPr>
              <a:t>ဗျည်းတွဲ (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Medial</a:t>
            </a:r>
            <a:r>
              <a:rPr lang="my-MM" dirty="0">
                <a:latin typeface="Pyidaungsu" panose="020B0502040204020203" pitchFamily="34" charset="0"/>
                <a:cs typeface="Pyidaungsu" panose="020B0502040204020203" pitchFamily="34" charset="0"/>
              </a:rPr>
              <a:t>)</a:t>
            </a:r>
            <a:endParaRPr lang="en-US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EF860E8-4E41-47B2-8EE1-DB9D825799AE}"/>
              </a:ext>
            </a:extLst>
          </p:cNvPr>
          <p:cNvSpPr txBox="1"/>
          <p:nvPr/>
        </p:nvSpPr>
        <p:spPr>
          <a:xfrm>
            <a:off x="15672503" y="11632525"/>
            <a:ext cx="25571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y-MM" dirty="0">
                <a:latin typeface="Pyidaungsu" panose="020B0502040204020203" pitchFamily="34" charset="0"/>
                <a:cs typeface="Pyidaungsu" panose="020B0502040204020203" pitchFamily="34" charset="0"/>
              </a:rPr>
              <a:t>သရ 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(Vowel)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7F73C09-8554-49DE-A35C-CDA7FDD3C7DE}"/>
              </a:ext>
            </a:extLst>
          </p:cNvPr>
          <p:cNvSpPr txBox="1"/>
          <p:nvPr/>
        </p:nvSpPr>
        <p:spPr>
          <a:xfrm>
            <a:off x="21123847" y="3808810"/>
            <a:ext cx="20649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y-MM" dirty="0">
                <a:latin typeface="Pyidaungsu" panose="020B0502040204020203" pitchFamily="34" charset="0"/>
                <a:cs typeface="Pyidaungsu" panose="020B0502040204020203" pitchFamily="34" charset="0"/>
              </a:rPr>
              <a:t>(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Rhymes</a:t>
            </a:r>
            <a:r>
              <a:rPr lang="my-MM" dirty="0">
                <a:latin typeface="Pyidaungsu" panose="020B0502040204020203" pitchFamily="34" charset="0"/>
                <a:cs typeface="Pyidaungsu" panose="020B0502040204020203" pitchFamily="34" charset="0"/>
              </a:rPr>
              <a:t>)</a:t>
            </a:r>
            <a:endParaRPr lang="en-US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E273CDB-8147-40A3-8A2B-6DBF19FF1DEB}"/>
              </a:ext>
            </a:extLst>
          </p:cNvPr>
          <p:cNvCxnSpPr/>
          <p:nvPr/>
        </p:nvCxnSpPr>
        <p:spPr>
          <a:xfrm>
            <a:off x="18238289" y="3814719"/>
            <a:ext cx="0" cy="710753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Arrow: Left-Right 15">
            <a:extLst>
              <a:ext uri="{FF2B5EF4-FFF2-40B4-BE49-F238E27FC236}">
                <a16:creationId xmlns:a16="http://schemas.microsoft.com/office/drawing/2014/main" id="{B857D65D-81DB-4BCE-829C-5B0CE9FE06D8}"/>
              </a:ext>
            </a:extLst>
          </p:cNvPr>
          <p:cNvSpPr/>
          <p:nvPr/>
        </p:nvSpPr>
        <p:spPr>
          <a:xfrm>
            <a:off x="6449269" y="3367835"/>
            <a:ext cx="2122513" cy="1006639"/>
          </a:xfrm>
          <a:prstGeom prst="leftRightArrow">
            <a:avLst/>
          </a:prstGeom>
          <a:solidFill>
            <a:srgbClr val="FA7B8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463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 animBg="1"/>
      <p:bldP spid="9" grpId="0" animBg="1"/>
      <p:bldP spid="3" grpId="0"/>
      <p:bldP spid="8" grpId="0"/>
      <p:bldP spid="11" grpId="0"/>
      <p:bldP spid="12" grpId="0"/>
      <p:bldP spid="13" grpId="0"/>
      <p:bldP spid="18" grpId="0"/>
      <p:bldP spid="19" grpId="0"/>
      <p:bldP spid="20" grpId="0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004AFBA-E2A4-426D-9E0A-5806E5FB1371}"/>
              </a:ext>
            </a:extLst>
          </p:cNvPr>
          <p:cNvSpPr/>
          <p:nvPr/>
        </p:nvSpPr>
        <p:spPr>
          <a:xfrm>
            <a:off x="13252471" y="3202900"/>
            <a:ext cx="9706014" cy="8061412"/>
          </a:xfrm>
          <a:prstGeom prst="roundRect">
            <a:avLst>
              <a:gd name="adj" fmla="val 8695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D5D02D9-370C-4B2D-9606-7BF1B27311C9}"/>
              </a:ext>
            </a:extLst>
          </p:cNvPr>
          <p:cNvSpPr/>
          <p:nvPr/>
        </p:nvSpPr>
        <p:spPr>
          <a:xfrm>
            <a:off x="7804564" y="3231331"/>
            <a:ext cx="5223955" cy="8061412"/>
          </a:xfrm>
          <a:prstGeom prst="roundRect">
            <a:avLst>
              <a:gd name="adj" fmla="val 9269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363374B-30F6-4B8D-9E1A-34C0F11AD636}"/>
              </a:ext>
            </a:extLst>
          </p:cNvPr>
          <p:cNvSpPr/>
          <p:nvPr/>
        </p:nvSpPr>
        <p:spPr>
          <a:xfrm>
            <a:off x="2354530" y="3231331"/>
            <a:ext cx="5226082" cy="8061412"/>
          </a:xfrm>
          <a:prstGeom prst="roundRect">
            <a:avLst>
              <a:gd name="adj" fmla="val 9228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63A2D3-C674-49C9-8FC2-EC9B750AE37C}"/>
              </a:ext>
            </a:extLst>
          </p:cNvPr>
          <p:cNvSpPr txBox="1"/>
          <p:nvPr/>
        </p:nvSpPr>
        <p:spPr>
          <a:xfrm>
            <a:off x="3063346" y="11561072"/>
            <a:ext cx="37406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y-MM" dirty="0">
                <a:latin typeface="Pyidaungsu" panose="020B0502040204020203" pitchFamily="34" charset="0"/>
                <a:cs typeface="Pyidaungsu" panose="020B0502040204020203" pitchFamily="34" charset="0"/>
              </a:rPr>
              <a:t>ဗျည်း (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Consonant</a:t>
            </a:r>
            <a:r>
              <a:rPr lang="my-MM" dirty="0">
                <a:latin typeface="Pyidaungsu" panose="020B0502040204020203" pitchFamily="34" charset="0"/>
                <a:cs typeface="Pyidaungsu" panose="020B0502040204020203" pitchFamily="34" charset="0"/>
              </a:rPr>
              <a:t>)</a:t>
            </a:r>
            <a:endParaRPr lang="en-US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90C7B2B-9CA7-4989-8EA4-70FA69104D09}"/>
              </a:ext>
            </a:extLst>
          </p:cNvPr>
          <p:cNvSpPr txBox="1"/>
          <p:nvPr/>
        </p:nvSpPr>
        <p:spPr>
          <a:xfrm>
            <a:off x="8501175" y="11561072"/>
            <a:ext cx="35189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y-MM" dirty="0">
                <a:latin typeface="Pyidaungsu" panose="020B0502040204020203" pitchFamily="34" charset="0"/>
                <a:cs typeface="Pyidaungsu" panose="020B0502040204020203" pitchFamily="34" charset="0"/>
              </a:rPr>
              <a:t>ဗျည်းတွဲ (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Medial</a:t>
            </a:r>
            <a:r>
              <a:rPr lang="my-MM" dirty="0">
                <a:latin typeface="Pyidaungsu" panose="020B0502040204020203" pitchFamily="34" charset="0"/>
                <a:cs typeface="Pyidaungsu" panose="020B0502040204020203" pitchFamily="34" charset="0"/>
              </a:rPr>
              <a:t>)</a:t>
            </a:r>
            <a:endParaRPr lang="en-US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486C52-B850-4E85-BC18-24FB778D2EDF}"/>
              </a:ext>
            </a:extLst>
          </p:cNvPr>
          <p:cNvSpPr txBox="1"/>
          <p:nvPr/>
        </p:nvSpPr>
        <p:spPr>
          <a:xfrm>
            <a:off x="16659266" y="11561072"/>
            <a:ext cx="25571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y-MM" dirty="0">
                <a:latin typeface="Pyidaungsu" panose="020B0502040204020203" pitchFamily="34" charset="0"/>
                <a:cs typeface="Pyidaungsu" panose="020B0502040204020203" pitchFamily="34" charset="0"/>
              </a:rPr>
              <a:t>သရ 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(Vowel)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9B45EE-BD9C-4316-8B9F-7CDC100AAC9B}"/>
              </a:ext>
            </a:extLst>
          </p:cNvPr>
          <p:cNvSpPr txBox="1"/>
          <p:nvPr/>
        </p:nvSpPr>
        <p:spPr>
          <a:xfrm>
            <a:off x="8463516" y="659220"/>
            <a:ext cx="579838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y-MM" sz="6600" dirty="0">
                <a:latin typeface="Pyidaungsu" panose="020B0502040204020203" pitchFamily="34" charset="0"/>
                <a:cs typeface="Pyidaungsu" panose="020B0502040204020203" pitchFamily="34" charset="0"/>
              </a:rPr>
              <a:t>မြန်မာစာ ‌ရေးထုံး</a:t>
            </a:r>
            <a:endParaRPr lang="en-US" sz="6600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200750-7319-4142-9BFB-55BBA852FA14}"/>
              </a:ext>
            </a:extLst>
          </p:cNvPr>
          <p:cNvSpPr txBox="1"/>
          <p:nvPr/>
        </p:nvSpPr>
        <p:spPr>
          <a:xfrm>
            <a:off x="4050653" y="5525658"/>
            <a:ext cx="2436886" cy="4508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y-MM" sz="28700" dirty="0">
                <a:latin typeface="Pyidaungsu" panose="020B0502040204020203" pitchFamily="34" charset="0"/>
                <a:cs typeface="Pyidaungsu" panose="020B0502040204020203" pitchFamily="34" charset="0"/>
              </a:rPr>
              <a:t>ပ</a:t>
            </a:r>
            <a:endParaRPr lang="en-US" sz="28700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B101A5C-4309-4D58-B152-FD83753565D9}"/>
              </a:ext>
            </a:extLst>
          </p:cNvPr>
          <p:cNvSpPr txBox="1"/>
          <p:nvPr/>
        </p:nvSpPr>
        <p:spPr>
          <a:xfrm>
            <a:off x="8926498" y="5571732"/>
            <a:ext cx="3111749" cy="4508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y-MM" sz="28700" dirty="0">
                <a:latin typeface="Pyidaungsu" panose="020B0502040204020203" pitchFamily="34" charset="0"/>
                <a:cs typeface="Pyidaungsu" panose="020B0502040204020203" pitchFamily="34" charset="0"/>
              </a:rPr>
              <a:t>ြ</a:t>
            </a:r>
            <a:endParaRPr lang="en-US" sz="28700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3730A41-0EAD-492E-BFBD-B2B4FCD5DF75}"/>
              </a:ext>
            </a:extLst>
          </p:cNvPr>
          <p:cNvSpPr txBox="1"/>
          <p:nvPr/>
        </p:nvSpPr>
        <p:spPr>
          <a:xfrm>
            <a:off x="16710386" y="5621351"/>
            <a:ext cx="4184159" cy="4508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y-MM" sz="28700" dirty="0">
                <a:latin typeface="Pyidaungsu" panose="020B0502040204020203" pitchFamily="34" charset="0"/>
                <a:cs typeface="Pyidaungsu" panose="020B0502040204020203" pitchFamily="34" charset="0"/>
              </a:rPr>
              <a:t>ာ</a:t>
            </a:r>
            <a:endParaRPr lang="en-US" sz="28700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A2E7426-5837-4C70-B5E7-21831E2AC8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54382" y="6072024"/>
            <a:ext cx="969348" cy="2804403"/>
          </a:xfrm>
          <a:prstGeom prst="rect">
            <a:avLst/>
          </a:prstGeom>
        </p:spPr>
      </p:pic>
      <p:sp>
        <p:nvSpPr>
          <p:cNvPr id="19" name="Arrow: Left-Right 18">
            <a:extLst>
              <a:ext uri="{FF2B5EF4-FFF2-40B4-BE49-F238E27FC236}">
                <a16:creationId xmlns:a16="http://schemas.microsoft.com/office/drawing/2014/main" id="{CB122ED6-DC66-4242-AD9D-2B351D074112}"/>
              </a:ext>
            </a:extLst>
          </p:cNvPr>
          <p:cNvSpPr/>
          <p:nvPr/>
        </p:nvSpPr>
        <p:spPr>
          <a:xfrm>
            <a:off x="6580033" y="4035287"/>
            <a:ext cx="2122513" cy="1006639"/>
          </a:xfrm>
          <a:prstGeom prst="leftRightArrow">
            <a:avLst/>
          </a:prstGeom>
          <a:solidFill>
            <a:srgbClr val="FA7B8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017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 animBg="1"/>
      <p:bldP spid="9" grpId="0" animBg="1"/>
      <p:bldP spid="13" grpId="0"/>
      <p:bldP spid="18" grpId="0"/>
      <p:bldP spid="16" grpId="0"/>
      <p:bldP spid="5" grpId="0"/>
      <p:bldP spid="17" grpId="0"/>
      <p:bldP spid="21" grpId="0"/>
      <p:bldP spid="1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SW - TMV3 - Light">
      <a:dk1>
        <a:srgbClr val="272727"/>
      </a:dk1>
      <a:lt1>
        <a:srgbClr val="FFFFFF"/>
      </a:lt1>
      <a:dk2>
        <a:srgbClr val="000000"/>
      </a:dk2>
      <a:lt2>
        <a:srgbClr val="FFFFFF"/>
      </a:lt2>
      <a:accent1>
        <a:srgbClr val="27AC95"/>
      </a:accent1>
      <a:accent2>
        <a:srgbClr val="1BB1EC"/>
      </a:accent2>
      <a:accent3>
        <a:srgbClr val="0A67D4"/>
      </a:accent3>
      <a:accent4>
        <a:srgbClr val="0F51A9"/>
      </a:accent4>
      <a:accent5>
        <a:srgbClr val="2E2E2E"/>
      </a:accent5>
      <a:accent6>
        <a:srgbClr val="EBEBEB"/>
      </a:accent6>
      <a:hlink>
        <a:srgbClr val="32A79F"/>
      </a:hlink>
      <a:folHlink>
        <a:srgbClr val="89E1DE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{9BB6B025-EE7B-B14D-8EC8-5D2DE61B865A}tf16401378</Template>
  <TotalTime>87533</TotalTime>
  <Words>1921</Words>
  <Application>Microsoft Office PowerPoint</Application>
  <PresentationFormat>Custom</PresentationFormat>
  <Paragraphs>318</Paragraphs>
  <Slides>23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Wingdings</vt:lpstr>
      <vt:lpstr>Arial Black</vt:lpstr>
      <vt:lpstr>Arial</vt:lpstr>
      <vt:lpstr>Calibri</vt:lpstr>
      <vt:lpstr>Consolas</vt:lpstr>
      <vt:lpstr>Pyidaungsu</vt:lpstr>
      <vt:lpstr>Source Sans Pro</vt:lpstr>
      <vt:lpstr>Source Sans Pro Light</vt:lpstr>
      <vt:lpstr>Myanmar Text</vt:lpstr>
      <vt:lpstr>Abadi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Tools and  Tips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Tun Thura Thet</dc:creator>
  <cp:keywords/>
  <dc:description/>
  <cp:lastModifiedBy>Admin Mr</cp:lastModifiedBy>
  <cp:revision>15425</cp:revision>
  <dcterms:created xsi:type="dcterms:W3CDTF">2014-11-12T21:47:38Z</dcterms:created>
  <dcterms:modified xsi:type="dcterms:W3CDTF">2019-09-14T13:01:17Z</dcterms:modified>
  <cp:category/>
</cp:coreProperties>
</file>